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8" r:id="rId3"/>
    <p:sldId id="260" r:id="rId4"/>
    <p:sldId id="261" r:id="rId5"/>
    <p:sldId id="325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80" r:id="rId23"/>
    <p:sldId id="281" r:id="rId24"/>
    <p:sldId id="282" r:id="rId25"/>
    <p:sldId id="283" r:id="rId26"/>
    <p:sldId id="284" r:id="rId27"/>
    <p:sldId id="360" r:id="rId28"/>
    <p:sldId id="285" r:id="rId29"/>
    <p:sldId id="286" r:id="rId30"/>
    <p:sldId id="287" r:id="rId31"/>
    <p:sldId id="288" r:id="rId32"/>
    <p:sldId id="289" r:id="rId33"/>
    <p:sldId id="390" r:id="rId34"/>
    <p:sldId id="392" r:id="rId35"/>
    <p:sldId id="290" r:id="rId36"/>
    <p:sldId id="291" r:id="rId37"/>
    <p:sldId id="292" r:id="rId38"/>
    <p:sldId id="293" r:id="rId39"/>
    <p:sldId id="295" r:id="rId40"/>
    <p:sldId id="393" r:id="rId41"/>
    <p:sldId id="296" r:id="rId42"/>
    <p:sldId id="297" r:id="rId43"/>
    <p:sldId id="298" r:id="rId44"/>
    <p:sldId id="299" r:id="rId45"/>
    <p:sldId id="300" r:id="rId46"/>
    <p:sldId id="320" r:id="rId47"/>
    <p:sldId id="321" r:id="rId48"/>
    <p:sldId id="323" r:id="rId49"/>
    <p:sldId id="362" r:id="rId50"/>
    <p:sldId id="327" r:id="rId51"/>
    <p:sldId id="361" r:id="rId52"/>
    <p:sldId id="305" r:id="rId53"/>
  </p:sldIdLst>
  <p:sldSz cx="138176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9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850093-4D4C-496B-90FE-88B3CA6A2799}" v="9" dt="2024-09-05T07:24:39.34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706" y="53"/>
      </p:cViewPr>
      <p:guideLst>
        <p:guide orient="horz" pos="2880"/>
        <p:guide pos="29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. Khurram Jadoon khan Asstt. Professor FCS" userId="684a1a15-bea5-4a17-9b67-1313be309245" providerId="ADAL" clId="{15850093-4D4C-496B-90FE-88B3CA6A2799}"/>
    <pc:docChg chg="undo custSel addSld delSld modSld sldOrd modMainMaster modNotesMaster">
      <pc:chgData name="Dr. Khurram Jadoon khan Asstt. Professor FCS" userId="684a1a15-bea5-4a17-9b67-1313be309245" providerId="ADAL" clId="{15850093-4D4C-496B-90FE-88B3CA6A2799}" dt="2024-09-11T07:28:25.524" v="524" actId="108"/>
      <pc:docMkLst>
        <pc:docMk/>
      </pc:docMkLst>
      <pc:sldChg chg="modSp mod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256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56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56"/>
            <ac:spMk id="3" creationId="{00000000-0000-0000-0000-000000000000}"/>
          </ac:spMkLst>
        </pc:spChg>
      </pc:sldChg>
      <pc:sldChg chg="addSp delSp modSp del mod">
        <pc:chgData name="Dr. Khurram Jadoon khan Asstt. Professor FCS" userId="684a1a15-bea5-4a17-9b67-1313be309245" providerId="ADAL" clId="{15850093-4D4C-496B-90FE-88B3CA6A2799}" dt="2024-09-05T04:24:13.570" v="18" actId="47"/>
        <pc:sldMkLst>
          <pc:docMk/>
          <pc:sldMk cId="0" sldId="257"/>
        </pc:sldMkLst>
        <pc:spChg chg="add del mod">
          <ac:chgData name="Dr. Khurram Jadoon khan Asstt. Professor FCS" userId="684a1a15-bea5-4a17-9b67-1313be309245" providerId="ADAL" clId="{15850093-4D4C-496B-90FE-88B3CA6A2799}" dt="2024-09-05T04:23:21.852" v="5" actId="14100"/>
          <ac:spMkLst>
            <pc:docMk/>
            <pc:sldMk cId="0" sldId="257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4:23:36.146" v="9" actId="20577"/>
          <ac:spMkLst>
            <pc:docMk/>
            <pc:sldMk cId="0" sldId="257"/>
            <ac:spMk id="3" creationId="{00000000-0000-0000-0000-000000000000}"/>
          </ac:spMkLst>
        </pc:spChg>
        <pc:spChg chg="add del mod">
          <ac:chgData name="Dr. Khurram Jadoon khan Asstt. Professor FCS" userId="684a1a15-bea5-4a17-9b67-1313be309245" providerId="ADAL" clId="{15850093-4D4C-496B-90FE-88B3CA6A2799}" dt="2024-09-05T04:23:18.503" v="3" actId="478"/>
          <ac:spMkLst>
            <pc:docMk/>
            <pc:sldMk cId="0" sldId="257"/>
            <ac:spMk id="6" creationId="{954175F1-5172-83BF-1D46-EEE1862E6F18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10T08:07:45.286" v="523" actId="20577"/>
        <pc:sldMkLst>
          <pc:docMk/>
          <pc:sldMk cId="0" sldId="258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58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10T08:07:45.286" v="523" actId="20577"/>
          <ac:spMkLst>
            <pc:docMk/>
            <pc:sldMk cId="0" sldId="258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58"/>
            <ac:spMk id="4" creationId="{00000000-0000-0000-0000-000000000000}"/>
          </ac:spMkLst>
        </pc:spChg>
      </pc:sldChg>
      <pc:sldChg chg="modSp del mod">
        <pc:chgData name="Dr. Khurram Jadoon khan Asstt. Professor FCS" userId="684a1a15-bea5-4a17-9b67-1313be309245" providerId="ADAL" clId="{15850093-4D4C-496B-90FE-88B3CA6A2799}" dt="2024-09-05T07:25:52.011" v="504" actId="47"/>
        <pc:sldMkLst>
          <pc:docMk/>
          <pc:sldMk cId="0" sldId="259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59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4:01.868" v="368" actId="14100"/>
          <ac:spMkLst>
            <pc:docMk/>
            <pc:sldMk cId="0" sldId="259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59"/>
            <ac:spMk id="4" creationId="{00000000-0000-0000-0000-000000000000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260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0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0"/>
            <ac:spMk id="3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7:04:19.506" v="370" actId="20577"/>
        <pc:sldMkLst>
          <pc:docMk/>
          <pc:sldMk cId="0" sldId="261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1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4:19.506" v="370" actId="20577"/>
          <ac:spMkLst>
            <pc:docMk/>
            <pc:sldMk cId="0" sldId="261"/>
            <ac:spMk id="3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7:07:08.414" v="372" actId="14100"/>
        <pc:sldMkLst>
          <pc:docMk/>
          <pc:sldMk cId="0" sldId="262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2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7:08.414" v="372" actId="14100"/>
          <ac:spMkLst>
            <pc:docMk/>
            <pc:sldMk cId="0" sldId="262"/>
            <ac:spMk id="3" creationId="{00000000-0000-0000-0000-000000000000}"/>
          </ac:spMkLst>
        </pc:spChg>
      </pc:sldChg>
      <pc:sldChg chg="addSp modSp mod modNotes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263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3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3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3"/>
            <ac:spMk id="4" creationId="{00000000-0000-0000-0000-000000000000}"/>
          </ac:spMkLst>
        </pc:spChg>
        <pc:spChg chg="add mod or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3"/>
            <ac:spMk id="5" creationId="{593D56F6-FE49-7DE4-49BD-24B8FC9FCEAF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7:08:52.343" v="378" actId="14100"/>
        <pc:sldMkLst>
          <pc:docMk/>
          <pc:sldMk cId="0" sldId="264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4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4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8:52.343" v="378" actId="14100"/>
          <ac:spMkLst>
            <pc:docMk/>
            <pc:sldMk cId="0" sldId="264"/>
            <ac:spMk id="4" creationId="{00000000-0000-0000-0000-000000000000}"/>
          </ac:spMkLst>
        </pc:spChg>
      </pc:sldChg>
      <pc:sldChg chg="addSp delSp modSp mod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265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5"/>
            <ac:spMk id="2" creationId="{00000000-0000-0000-0000-000000000000}"/>
          </ac:spMkLst>
        </pc:spChg>
        <pc:spChg chg="mod topLvl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5"/>
            <ac:spMk id="3" creationId="{00000000-0000-0000-0000-000000000000}"/>
          </ac:spMkLst>
        </pc:spChg>
        <pc:spChg chg="mod topLvl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5"/>
            <ac:spMk id="4" creationId="{00000000-0000-0000-0000-000000000000}"/>
          </ac:spMkLst>
        </pc:spChg>
        <pc:spChg chg="add del mod topLvl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5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5"/>
            <ac:spMk id="6" creationId="{00000000-0000-0000-0000-000000000000}"/>
          </ac:spMkLst>
        </pc:spChg>
        <pc:grpChg chg="add del mod">
          <ac:chgData name="Dr. Khurram Jadoon khan Asstt. Professor FCS" userId="684a1a15-bea5-4a17-9b67-1313be309245" providerId="ADAL" clId="{15850093-4D4C-496B-90FE-88B3CA6A2799}" dt="2024-09-05T05:58:17.271" v="210"/>
          <ac:grpSpMkLst>
            <pc:docMk/>
            <pc:sldMk cId="0" sldId="265"/>
            <ac:grpSpMk id="7" creationId="{09AAE94D-8266-B444-B094-7C0CECC49B45}"/>
          </ac:grpSpMkLst>
        </pc:grpChg>
      </pc:sldChg>
      <pc:sldChg chg="delSp modSp mod">
        <pc:chgData name="Dr. Khurram Jadoon khan Asstt. Professor FCS" userId="684a1a15-bea5-4a17-9b67-1313be309245" providerId="ADAL" clId="{15850093-4D4C-496B-90FE-88B3CA6A2799}" dt="2024-09-05T07:09:26.063" v="383" actId="1076"/>
        <pc:sldMkLst>
          <pc:docMk/>
          <pc:sldMk cId="0" sldId="266"/>
        </pc:sldMkLst>
        <pc:spChg chg="del mod">
          <ac:chgData name="Dr. Khurram Jadoon khan Asstt. Professor FCS" userId="684a1a15-bea5-4a17-9b67-1313be309245" providerId="ADAL" clId="{15850093-4D4C-496B-90FE-88B3CA6A2799}" dt="2024-09-05T07:09:21.970" v="382" actId="478"/>
          <ac:spMkLst>
            <pc:docMk/>
            <pc:sldMk cId="0" sldId="266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10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11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1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1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26.063" v="383" actId="1076"/>
          <ac:spMkLst>
            <pc:docMk/>
            <pc:sldMk cId="0" sldId="266"/>
            <ac:spMk id="1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6"/>
            <ac:spMk id="1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09:15.624" v="380" actId="14100"/>
          <ac:spMkLst>
            <pc:docMk/>
            <pc:sldMk cId="0" sldId="266"/>
            <ac:spMk id="16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7:10:36.780" v="386" actId="207"/>
        <pc:sldMkLst>
          <pc:docMk/>
          <pc:sldMk cId="0" sldId="267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0:36.780" v="386" actId="207"/>
          <ac:spMkLst>
            <pc:docMk/>
            <pc:sldMk cId="0" sldId="267"/>
            <ac:spMk id="3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5:43:22.220" v="148" actId="478"/>
          <ac:spMkLst>
            <pc:docMk/>
            <pc:sldMk cId="0" sldId="267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10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11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1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1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1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1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7"/>
            <ac:spMk id="16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7:10:45.535" v="388" actId="1076"/>
        <pc:sldMkLst>
          <pc:docMk/>
          <pc:sldMk cId="0" sldId="268"/>
        </pc:sldMkLst>
        <pc:spChg chg="del">
          <ac:chgData name="Dr. Khurram Jadoon khan Asstt. Professor FCS" userId="684a1a15-bea5-4a17-9b67-1313be309245" providerId="ADAL" clId="{15850093-4D4C-496B-90FE-88B3CA6A2799}" dt="2024-09-05T04:54:14.620" v="136" actId="478"/>
          <ac:spMkLst>
            <pc:docMk/>
            <pc:sldMk cId="0" sldId="268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8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0:45.535" v="388" actId="1076"/>
          <ac:spMkLst>
            <pc:docMk/>
            <pc:sldMk cId="0" sldId="268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8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0:42.795" v="387" actId="14100"/>
          <ac:spMkLst>
            <pc:docMk/>
            <pc:sldMk cId="0" sldId="268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8"/>
            <ac:spMk id="7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7:11:31.390" v="391" actId="6549"/>
        <pc:sldMkLst>
          <pc:docMk/>
          <pc:sldMk cId="0" sldId="269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69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1:31.390" v="391" actId="6549"/>
          <ac:spMkLst>
            <pc:docMk/>
            <pc:sldMk cId="0" sldId="269"/>
            <ac:spMk id="3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7:12:49.257" v="421" actId="20577"/>
        <pc:sldMkLst>
          <pc:docMk/>
          <pc:sldMk cId="0" sldId="270"/>
        </pc:sldMkLst>
        <pc:spChg chg="del mod">
          <ac:chgData name="Dr. Khurram Jadoon khan Asstt. Professor FCS" userId="684a1a15-bea5-4a17-9b67-1313be309245" providerId="ADAL" clId="{15850093-4D4C-496B-90FE-88B3CA6A2799}" dt="2024-09-05T07:12:39.156" v="418" actId="478"/>
          <ac:spMkLst>
            <pc:docMk/>
            <pc:sldMk cId="0" sldId="270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0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2:49.257" v="421" actId="20577"/>
          <ac:spMkLst>
            <pc:docMk/>
            <pc:sldMk cId="0" sldId="270"/>
            <ac:spMk id="4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7:12:38.180" v="417"/>
          <ac:spMkLst>
            <pc:docMk/>
            <pc:sldMk cId="0" sldId="270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2:45.593" v="420" actId="1076"/>
          <ac:spMkLst>
            <pc:docMk/>
            <pc:sldMk cId="0" sldId="270"/>
            <ac:spMk id="6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7:12:59.116" v="423" actId="14100"/>
        <pc:sldMkLst>
          <pc:docMk/>
          <pc:sldMk cId="0" sldId="271"/>
        </pc:sldMkLst>
        <pc:spChg chg="del">
          <ac:chgData name="Dr. Khurram Jadoon khan Asstt. Professor FCS" userId="684a1a15-bea5-4a17-9b67-1313be309245" providerId="ADAL" clId="{15850093-4D4C-496B-90FE-88B3CA6A2799}" dt="2024-09-05T05:45:33.705" v="167" actId="478"/>
          <ac:spMkLst>
            <pc:docMk/>
            <pc:sldMk cId="0" sldId="271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2:59.116" v="423" actId="14100"/>
          <ac:spMkLst>
            <pc:docMk/>
            <pc:sldMk cId="0" sldId="271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1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1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1"/>
            <ac:spMk id="6" creationId="{00000000-0000-0000-0000-000000000000}"/>
          </ac:spMkLst>
        </pc:spChg>
      </pc:sldChg>
      <pc:sldChg chg="addSp delSp modSp mod">
        <pc:chgData name="Dr. Khurram Jadoon khan Asstt. Professor FCS" userId="684a1a15-bea5-4a17-9b67-1313be309245" providerId="ADAL" clId="{15850093-4D4C-496B-90FE-88B3CA6A2799}" dt="2024-09-05T07:26:28.172" v="505" actId="207"/>
        <pc:sldMkLst>
          <pc:docMk/>
          <pc:sldMk cId="0" sldId="272"/>
        </pc:sldMkLst>
        <pc:spChg chg="del">
          <ac:chgData name="Dr. Khurram Jadoon khan Asstt. Professor FCS" userId="684a1a15-bea5-4a17-9b67-1313be309245" providerId="ADAL" clId="{15850093-4D4C-496B-90FE-88B3CA6A2799}" dt="2024-09-05T05:47:37.400" v="171" actId="478"/>
          <ac:spMkLst>
            <pc:docMk/>
            <pc:sldMk cId="0" sldId="272"/>
            <ac:spMk id="2" creationId="{00000000-0000-0000-0000-000000000000}"/>
          </ac:spMkLst>
        </pc:spChg>
        <pc:spChg chg="del">
          <ac:chgData name="Dr. Khurram Jadoon khan Asstt. Professor FCS" userId="684a1a15-bea5-4a17-9b67-1313be309245" providerId="ADAL" clId="{15850093-4D4C-496B-90FE-88B3CA6A2799}" dt="2024-09-05T05:47:42.530" v="172" actId="478"/>
          <ac:spMkLst>
            <pc:docMk/>
            <pc:sldMk cId="0" sldId="272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2"/>
            <ac:spMk id="4" creationId="{00000000-0000-0000-0000-000000000000}"/>
          </ac:spMkLst>
        </pc:spChg>
        <pc:spChg chg="add mod">
          <ac:chgData name="Dr. Khurram Jadoon khan Asstt. Professor FCS" userId="684a1a15-bea5-4a17-9b67-1313be309245" providerId="ADAL" clId="{15850093-4D4C-496B-90FE-88B3CA6A2799}" dt="2024-09-05T07:26:28.172" v="505" actId="207"/>
          <ac:spMkLst>
            <pc:docMk/>
            <pc:sldMk cId="0" sldId="272"/>
            <ac:spMk id="6" creationId="{676A1806-10E7-C7F5-81AB-A2BC840E7A47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7:15:54.603" v="435" actId="15"/>
        <pc:sldMkLst>
          <pc:docMk/>
          <pc:sldMk cId="0" sldId="273"/>
        </pc:sldMkLst>
        <pc:spChg chg="del mod">
          <ac:chgData name="Dr. Khurram Jadoon khan Asstt. Professor FCS" userId="684a1a15-bea5-4a17-9b67-1313be309245" providerId="ADAL" clId="{15850093-4D4C-496B-90FE-88B3CA6A2799}" dt="2024-09-05T07:15:35.727" v="429" actId="478"/>
          <ac:spMkLst>
            <pc:docMk/>
            <pc:sldMk cId="0" sldId="273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5:33.889" v="428" actId="1076"/>
          <ac:spMkLst>
            <pc:docMk/>
            <pc:sldMk cId="0" sldId="273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5:54.603" v="435" actId="15"/>
          <ac:spMkLst>
            <pc:docMk/>
            <pc:sldMk cId="0" sldId="273"/>
            <ac:spMk id="4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7:15:50.738" v="434" actId="478"/>
          <ac:spMkLst>
            <pc:docMk/>
            <pc:sldMk cId="0" sldId="273"/>
            <ac:spMk id="5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7:16:08.609" v="441" actId="15"/>
        <pc:sldMkLst>
          <pc:docMk/>
          <pc:sldMk cId="0" sldId="274"/>
        </pc:sldMkLst>
        <pc:spChg chg="del mod">
          <ac:chgData name="Dr. Khurram Jadoon khan Asstt. Professor FCS" userId="684a1a15-bea5-4a17-9b67-1313be309245" providerId="ADAL" clId="{15850093-4D4C-496B-90FE-88B3CA6A2799}" dt="2024-09-05T07:16:00.206" v="437" actId="478"/>
          <ac:spMkLst>
            <pc:docMk/>
            <pc:sldMk cId="0" sldId="274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5:58.665" v="436" actId="1076"/>
          <ac:spMkLst>
            <pc:docMk/>
            <pc:sldMk cId="0" sldId="274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6:08.609" v="441" actId="15"/>
          <ac:spMkLst>
            <pc:docMk/>
            <pc:sldMk cId="0" sldId="274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4"/>
            <ac:spMk id="5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7:16:32.833" v="449" actId="478"/>
        <pc:sldMkLst>
          <pc:docMk/>
          <pc:sldMk cId="0" sldId="275"/>
        </pc:sldMkLst>
        <pc:spChg chg="del mod">
          <ac:chgData name="Dr. Khurram Jadoon khan Asstt. Professor FCS" userId="684a1a15-bea5-4a17-9b67-1313be309245" providerId="ADAL" clId="{15850093-4D4C-496B-90FE-88B3CA6A2799}" dt="2024-09-05T07:16:14.130" v="443" actId="478"/>
          <ac:spMkLst>
            <pc:docMk/>
            <pc:sldMk cId="0" sldId="275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6:12.505" v="442" actId="1076"/>
          <ac:spMkLst>
            <pc:docMk/>
            <pc:sldMk cId="0" sldId="275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6:22.601" v="448" actId="14100"/>
          <ac:spMkLst>
            <pc:docMk/>
            <pc:sldMk cId="0" sldId="275"/>
            <ac:spMk id="4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7:16:32.833" v="449" actId="478"/>
          <ac:spMkLst>
            <pc:docMk/>
            <pc:sldMk cId="0" sldId="275"/>
            <ac:spMk id="5" creationId="{00000000-0000-0000-0000-000000000000}"/>
          </ac:spMkLst>
        </pc:spChg>
      </pc:sldChg>
      <pc:sldChg chg="addSp modSp mod">
        <pc:chgData name="Dr. Khurram Jadoon khan Asstt. Professor FCS" userId="684a1a15-bea5-4a17-9b67-1313be309245" providerId="ADAL" clId="{15850093-4D4C-496B-90FE-88B3CA6A2799}" dt="2024-09-05T07:16:44.789" v="452" actId="14100"/>
        <pc:sldMkLst>
          <pc:docMk/>
          <pc:sldMk cId="0" sldId="276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6:44.789" v="452" actId="14100"/>
          <ac:spMkLst>
            <pc:docMk/>
            <pc:sldMk cId="0" sldId="276"/>
            <ac:spMk id="3" creationId="{00000000-0000-0000-0000-000000000000}"/>
          </ac:spMkLst>
        </pc:spChg>
        <pc:spChg chg="add mod">
          <ac:chgData name="Dr. Khurram Jadoon khan Asstt. Professor FCS" userId="684a1a15-bea5-4a17-9b67-1313be309245" providerId="ADAL" clId="{15850093-4D4C-496B-90FE-88B3CA6A2799}" dt="2024-09-05T07:16:37.882" v="450" actId="1076"/>
          <ac:spMkLst>
            <pc:docMk/>
            <pc:sldMk cId="0" sldId="276"/>
            <ac:spMk id="4" creationId="{F6E45D4B-FCA4-A90A-C560-2983342A5DC3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10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11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1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1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1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1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6"/>
            <ac:spMk id="16" creationId="{00000000-0000-0000-0000-000000000000}"/>
          </ac:spMkLst>
        </pc:spChg>
      </pc:sldChg>
      <pc:sldChg chg="addSp modSp mod">
        <pc:chgData name="Dr. Khurram Jadoon khan Asstt. Professor FCS" userId="684a1a15-bea5-4a17-9b67-1313be309245" providerId="ADAL" clId="{15850093-4D4C-496B-90FE-88B3CA6A2799}" dt="2024-09-05T05:59:24.130" v="229" actId="1076"/>
        <pc:sldMkLst>
          <pc:docMk/>
          <pc:sldMk cId="0" sldId="277"/>
        </pc:sldMkLst>
        <pc:spChg chg="mod">
          <ac:chgData name="Dr. Khurram Jadoon khan Asstt. Professor FCS" userId="684a1a15-bea5-4a17-9b67-1313be309245" providerId="ADAL" clId="{15850093-4D4C-496B-90FE-88B3CA6A2799}" dt="2024-09-05T05:59:20.859" v="228" actId="14100"/>
          <ac:spMkLst>
            <pc:docMk/>
            <pc:sldMk cId="0" sldId="277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10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11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1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1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1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9:24.130" v="229" actId="1076"/>
          <ac:spMkLst>
            <pc:docMk/>
            <pc:sldMk cId="0" sldId="277"/>
            <ac:spMk id="15" creationId="{00000000-0000-0000-0000-000000000000}"/>
          </ac:spMkLst>
        </pc:spChg>
        <pc:spChg chg="add 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77"/>
            <ac:spMk id="16" creationId="{AD071899-1731-6A0F-DFEE-F5BCCA7C2B74}"/>
          </ac:spMkLst>
        </pc:spChg>
      </pc:sldChg>
      <pc:sldChg chg="add del">
        <pc:chgData name="Dr. Khurram Jadoon khan Asstt. Professor FCS" userId="684a1a15-bea5-4a17-9b67-1313be309245" providerId="ADAL" clId="{15850093-4D4C-496B-90FE-88B3CA6A2799}" dt="2024-09-05T05:56:57.389" v="209" actId="47"/>
        <pc:sldMkLst>
          <pc:docMk/>
          <pc:sldMk cId="0" sldId="278"/>
        </pc:sldMkLst>
      </pc:sldChg>
      <pc:sldChg chg="del">
        <pc:chgData name="Dr. Khurram Jadoon khan Asstt. Professor FCS" userId="684a1a15-bea5-4a17-9b67-1313be309245" providerId="ADAL" clId="{15850093-4D4C-496B-90FE-88B3CA6A2799}" dt="2024-09-05T05:56:55.769" v="208" actId="47"/>
        <pc:sldMkLst>
          <pc:docMk/>
          <pc:sldMk cId="0" sldId="279"/>
        </pc:sldMkLst>
      </pc:sldChg>
      <pc:sldChg chg="modSp mod">
        <pc:chgData name="Dr. Khurram Jadoon khan Asstt. Professor FCS" userId="684a1a15-bea5-4a17-9b67-1313be309245" providerId="ADAL" clId="{15850093-4D4C-496B-90FE-88B3CA6A2799}" dt="2024-09-05T05:59:12.559" v="226" actId="403"/>
        <pc:sldMkLst>
          <pc:docMk/>
          <pc:sldMk cId="0" sldId="280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9:12.559" v="226" actId="403"/>
          <ac:spMkLst>
            <pc:docMk/>
            <pc:sldMk cId="0" sldId="280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10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11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1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1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1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0"/>
            <ac:spMk id="15" creationId="{00000000-0000-0000-0000-000000000000}"/>
          </ac:spMkLst>
        </pc:spChg>
      </pc:sldChg>
      <pc:sldChg chg="addSp modSp mod">
        <pc:chgData name="Dr. Khurram Jadoon khan Asstt. Professor FCS" userId="684a1a15-bea5-4a17-9b67-1313be309245" providerId="ADAL" clId="{15850093-4D4C-496B-90FE-88B3CA6A2799}" dt="2024-09-05T07:18:44.077" v="464" actId="20577"/>
        <pc:sldMkLst>
          <pc:docMk/>
          <pc:sldMk cId="0" sldId="281"/>
        </pc:sldMkLst>
        <pc:spChg chg="mod">
          <ac:chgData name="Dr. Khurram Jadoon khan Asstt. Professor FCS" userId="684a1a15-bea5-4a17-9b67-1313be309245" providerId="ADAL" clId="{15850093-4D4C-496B-90FE-88B3CA6A2799}" dt="2024-09-05T05:58:56.804" v="223" actId="1076"/>
          <ac:spMkLst>
            <pc:docMk/>
            <pc:sldMk cId="0" sldId="281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8:29.980" v="455" actId="20577"/>
          <ac:spMkLst>
            <pc:docMk/>
            <pc:sldMk cId="0" sldId="281"/>
            <ac:spMk id="4" creationId="{00000000-0000-0000-0000-000000000000}"/>
          </ac:spMkLst>
        </pc:spChg>
        <pc:spChg chg="add mod">
          <ac:chgData name="Dr. Khurram Jadoon khan Asstt. Professor FCS" userId="684a1a15-bea5-4a17-9b67-1313be309245" providerId="ADAL" clId="{15850093-4D4C-496B-90FE-88B3CA6A2799}" dt="2024-09-05T07:18:44.077" v="464" actId="20577"/>
          <ac:spMkLst>
            <pc:docMk/>
            <pc:sldMk cId="0" sldId="281"/>
            <ac:spMk id="5" creationId="{BA308FE4-69E8-3F77-A457-0E8523CE3B11}"/>
          </ac:spMkLst>
        </pc:spChg>
        <pc:picChg chg="mod">
          <ac:chgData name="Dr. Khurram Jadoon khan Asstt. Professor FCS" userId="684a1a15-bea5-4a17-9b67-1313be309245" providerId="ADAL" clId="{15850093-4D4C-496B-90FE-88B3CA6A2799}" dt="2024-09-05T05:58:30.243" v="214" actId="1076"/>
          <ac:picMkLst>
            <pc:docMk/>
            <pc:sldMk cId="0" sldId="281"/>
            <ac:picMk id="6" creationId="{727D8BA7-F34F-82A7-F21C-665E9D0C3540}"/>
          </ac:picMkLst>
        </pc:picChg>
      </pc:sldChg>
      <pc:sldChg chg="delSp modSp mod">
        <pc:chgData name="Dr. Khurram Jadoon khan Asstt. Professor FCS" userId="684a1a15-bea5-4a17-9b67-1313be309245" providerId="ADAL" clId="{15850093-4D4C-496B-90FE-88B3CA6A2799}" dt="2024-09-05T07:19:13.833" v="465" actId="1076"/>
        <pc:sldMkLst>
          <pc:docMk/>
          <pc:sldMk cId="0" sldId="282"/>
        </pc:sldMkLst>
        <pc:spChg chg="del mod">
          <ac:chgData name="Dr. Khurram Jadoon khan Asstt. Professor FCS" userId="684a1a15-bea5-4a17-9b67-1313be309245" providerId="ADAL" clId="{15850093-4D4C-496B-90FE-88B3CA6A2799}" dt="2024-09-05T06:00:04.736" v="231" actId="478"/>
          <ac:spMkLst>
            <pc:docMk/>
            <pc:sldMk cId="0" sldId="282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0:02.162" v="230" actId="1076"/>
          <ac:spMkLst>
            <pc:docMk/>
            <pc:sldMk cId="0" sldId="282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7:19:13.833" v="465" actId="1076"/>
          <ac:spMkLst>
            <pc:docMk/>
            <pc:sldMk cId="0" sldId="282"/>
            <ac:spMk id="4" creationId="{00000000-0000-0000-0000-000000000000}"/>
          </ac:spMkLst>
        </pc:spChg>
      </pc:sldChg>
      <pc:sldChg chg="addSp delSp modSp mod">
        <pc:chgData name="Dr. Khurram Jadoon khan Asstt. Professor FCS" userId="684a1a15-bea5-4a17-9b67-1313be309245" providerId="ADAL" clId="{15850093-4D4C-496B-90FE-88B3CA6A2799}" dt="2024-09-05T06:03:50.634" v="254" actId="1076"/>
        <pc:sldMkLst>
          <pc:docMk/>
          <pc:sldMk cId="0" sldId="283"/>
        </pc:sldMkLst>
        <pc:spChg chg="mod">
          <ac:chgData name="Dr. Khurram Jadoon khan Asstt. Professor FCS" userId="684a1a15-bea5-4a17-9b67-1313be309245" providerId="ADAL" clId="{15850093-4D4C-496B-90FE-88B3CA6A2799}" dt="2024-09-05T06:03:50.634" v="254" actId="1076"/>
          <ac:spMkLst>
            <pc:docMk/>
            <pc:sldMk cId="0" sldId="283"/>
            <ac:spMk id="2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6:03:30.129" v="246" actId="478"/>
          <ac:spMkLst>
            <pc:docMk/>
            <pc:sldMk cId="0" sldId="283"/>
            <ac:spMk id="3" creationId="{00000000-0000-0000-0000-000000000000}"/>
          </ac:spMkLst>
        </pc:spChg>
        <pc:picChg chg="add mod">
          <ac:chgData name="Dr. Khurram Jadoon khan Asstt. Professor FCS" userId="684a1a15-bea5-4a17-9b67-1313be309245" providerId="ADAL" clId="{15850093-4D4C-496B-90FE-88B3CA6A2799}" dt="2024-09-05T06:03:47.655" v="253" actId="1076"/>
          <ac:picMkLst>
            <pc:docMk/>
            <pc:sldMk cId="0" sldId="283"/>
            <ac:picMk id="5" creationId="{2FD55F12-A806-F188-C881-ACA5B64ECBA5}"/>
          </ac:picMkLst>
        </pc:picChg>
      </pc:sldChg>
      <pc:sldChg chg="addSp delSp modSp mod">
        <pc:chgData name="Dr. Khurram Jadoon khan Asstt. Professor FCS" userId="684a1a15-bea5-4a17-9b67-1313be309245" providerId="ADAL" clId="{15850093-4D4C-496B-90FE-88B3CA6A2799}" dt="2024-09-05T06:05:13.517" v="260" actId="1076"/>
        <pc:sldMkLst>
          <pc:docMk/>
          <pc:sldMk cId="0" sldId="284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4"/>
            <ac:spMk id="2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6:04:55.458" v="255" actId="478"/>
          <ac:spMkLst>
            <pc:docMk/>
            <pc:sldMk cId="0" sldId="284"/>
            <ac:spMk id="3" creationId="{00000000-0000-0000-0000-000000000000}"/>
          </ac:spMkLst>
        </pc:spChg>
        <pc:picChg chg="add mod">
          <ac:chgData name="Dr. Khurram Jadoon khan Asstt. Professor FCS" userId="684a1a15-bea5-4a17-9b67-1313be309245" providerId="ADAL" clId="{15850093-4D4C-496B-90FE-88B3CA6A2799}" dt="2024-09-05T06:05:13.517" v="260" actId="1076"/>
          <ac:picMkLst>
            <pc:docMk/>
            <pc:sldMk cId="0" sldId="284"/>
            <ac:picMk id="5" creationId="{AF218243-46A2-41E2-375B-8554708FFAB5}"/>
          </ac:picMkLst>
        </pc:picChg>
      </pc:sldChg>
      <pc:sldChg chg="delSp modSp mod">
        <pc:chgData name="Dr. Khurram Jadoon khan Asstt. Professor FCS" userId="684a1a15-bea5-4a17-9b67-1313be309245" providerId="ADAL" clId="{15850093-4D4C-496B-90FE-88B3CA6A2799}" dt="2024-09-05T06:06:00.097" v="267" actId="478"/>
        <pc:sldMkLst>
          <pc:docMk/>
          <pc:sldMk cId="0" sldId="285"/>
        </pc:sldMkLst>
        <pc:spChg chg="del mod">
          <ac:chgData name="Dr. Khurram Jadoon khan Asstt. Professor FCS" userId="684a1a15-bea5-4a17-9b67-1313be309245" providerId="ADAL" clId="{15850093-4D4C-496B-90FE-88B3CA6A2799}" dt="2024-09-05T06:06:00.097" v="267" actId="478"/>
          <ac:spMkLst>
            <pc:docMk/>
            <pc:sldMk cId="0" sldId="285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5:42.969" v="262" actId="1076"/>
          <ac:spMkLst>
            <pc:docMk/>
            <pc:sldMk cId="0" sldId="285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5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5:53.333" v="266" actId="403"/>
          <ac:spMkLst>
            <pc:docMk/>
            <pc:sldMk cId="0" sldId="285"/>
            <ac:spMk id="5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7:19:25.585" v="466" actId="478"/>
        <pc:sldMkLst>
          <pc:docMk/>
          <pc:sldMk cId="0" sldId="286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6"/>
            <ac:spMk id="2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7:19:25.585" v="466" actId="478"/>
          <ac:spMkLst>
            <pc:docMk/>
            <pc:sldMk cId="0" sldId="286"/>
            <ac:spMk id="3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6:06:05.394" v="268" actId="1076"/>
        <pc:sldMkLst>
          <pc:docMk/>
          <pc:sldMk cId="0" sldId="287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7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05.394" v="268" actId="1076"/>
          <ac:spMkLst>
            <pc:docMk/>
            <pc:sldMk cId="0" sldId="287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7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7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7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7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7"/>
            <ac:spMk id="8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6:06:10.177" v="269" actId="1076"/>
        <pc:sldMkLst>
          <pc:docMk/>
          <pc:sldMk cId="0" sldId="288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8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10.177" v="269" actId="1076"/>
          <ac:spMkLst>
            <pc:docMk/>
            <pc:sldMk cId="0" sldId="288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8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8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8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8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8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8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8"/>
            <ac:spMk id="10" creationId="{00000000-0000-0000-0000-000000000000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289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9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9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9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9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89"/>
            <ac:spMk id="7" creationId="{7870A259-391D-7165-4A37-D0B220BDDCC6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6:06:59.889" v="279" actId="1076"/>
        <pc:sldMkLst>
          <pc:docMk/>
          <pc:sldMk cId="0" sldId="290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0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59.889" v="279" actId="1076"/>
          <ac:spMkLst>
            <pc:docMk/>
            <pc:sldMk cId="0" sldId="290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49.782" v="276" actId="14100"/>
          <ac:spMkLst>
            <pc:docMk/>
            <pc:sldMk cId="0" sldId="290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57.339" v="278" actId="1076"/>
          <ac:spMkLst>
            <pc:docMk/>
            <pc:sldMk cId="0" sldId="290"/>
            <ac:spMk id="5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6:07:22.356" v="281" actId="478"/>
        <pc:sldMkLst>
          <pc:docMk/>
          <pc:sldMk cId="0" sldId="291"/>
        </pc:sldMkLst>
        <pc:spChg chg="del mod">
          <ac:chgData name="Dr. Khurram Jadoon khan Asstt. Professor FCS" userId="684a1a15-bea5-4a17-9b67-1313be309245" providerId="ADAL" clId="{15850093-4D4C-496B-90FE-88B3CA6A2799}" dt="2024-09-05T06:07:22.356" v="281" actId="478"/>
          <ac:spMkLst>
            <pc:docMk/>
            <pc:sldMk cId="0" sldId="291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7:20.568" v="280" actId="1076"/>
          <ac:spMkLst>
            <pc:docMk/>
            <pc:sldMk cId="0" sldId="291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1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1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1"/>
            <ac:spMk id="6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6:07:40.406" v="282" actId="1076"/>
        <pc:sldMkLst>
          <pc:docMk/>
          <pc:sldMk cId="0" sldId="292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2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2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7:40.406" v="282" actId="1076"/>
          <ac:spMkLst>
            <pc:docMk/>
            <pc:sldMk cId="0" sldId="292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7:40.406" v="282" actId="1076"/>
          <ac:spMkLst>
            <pc:docMk/>
            <pc:sldMk cId="0" sldId="292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7:40.406" v="282" actId="1076"/>
          <ac:spMkLst>
            <pc:docMk/>
            <pc:sldMk cId="0" sldId="292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7:40.406" v="282" actId="1076"/>
          <ac:spMkLst>
            <pc:docMk/>
            <pc:sldMk cId="0" sldId="292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7:40.406" v="282" actId="1076"/>
          <ac:spMkLst>
            <pc:docMk/>
            <pc:sldMk cId="0" sldId="292"/>
            <ac:spMk id="8" creationId="{00000000-0000-0000-0000-000000000000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293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3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3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3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3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3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3"/>
            <ac:spMk id="7" creationId="{00000000-0000-0000-0000-000000000000}"/>
          </ac:spMkLst>
        </pc:spChg>
      </pc:sldChg>
      <pc:sldChg chg="modSp del">
        <pc:chgData name="Dr. Khurram Jadoon khan Asstt. Professor FCS" userId="684a1a15-bea5-4a17-9b67-1313be309245" providerId="ADAL" clId="{15850093-4D4C-496B-90FE-88B3CA6A2799}" dt="2024-09-05T06:08:03.780" v="283" actId="47"/>
        <pc:sldMkLst>
          <pc:docMk/>
          <pc:sldMk cId="0" sldId="294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4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4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4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4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4"/>
            <ac:spMk id="6" creationId="{00000000-0000-0000-0000-000000000000}"/>
          </ac:spMkLst>
        </pc:spChg>
      </pc:sldChg>
      <pc:sldChg chg="addSp delSp modSp mod">
        <pc:chgData name="Dr. Khurram Jadoon khan Asstt. Professor FCS" userId="684a1a15-bea5-4a17-9b67-1313be309245" providerId="ADAL" clId="{15850093-4D4C-496B-90FE-88B3CA6A2799}" dt="2024-09-05T06:11:02.571" v="313" actId="14100"/>
        <pc:sldMkLst>
          <pc:docMk/>
          <pc:sldMk cId="0" sldId="295"/>
        </pc:sldMkLst>
        <pc:spChg chg="del mod">
          <ac:chgData name="Dr. Khurram Jadoon khan Asstt. Professor FCS" userId="684a1a15-bea5-4a17-9b67-1313be309245" providerId="ADAL" clId="{15850093-4D4C-496B-90FE-88B3CA6A2799}" dt="2024-09-05T06:10:57.386" v="310" actId="478"/>
          <ac:spMkLst>
            <pc:docMk/>
            <pc:sldMk cId="0" sldId="295"/>
            <ac:spMk id="2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6:09:00.386" v="284" actId="478"/>
          <ac:spMkLst>
            <pc:docMk/>
            <pc:sldMk cId="0" sldId="295"/>
            <ac:spMk id="3" creationId="{00000000-0000-0000-0000-000000000000}"/>
          </ac:spMkLst>
        </pc:spChg>
        <pc:spChg chg="add del mod">
          <ac:chgData name="Dr. Khurram Jadoon khan Asstt. Professor FCS" userId="684a1a15-bea5-4a17-9b67-1313be309245" providerId="ADAL" clId="{15850093-4D4C-496B-90FE-88B3CA6A2799}" dt="2024-09-05T06:10:59.187" v="311" actId="478"/>
          <ac:spMkLst>
            <pc:docMk/>
            <pc:sldMk cId="0" sldId="295"/>
            <ac:spMk id="9" creationId="{B5480AC5-9AE1-A162-3227-2BB271303796}"/>
          </ac:spMkLst>
        </pc:spChg>
        <pc:spChg chg="add mod">
          <ac:chgData name="Dr. Khurram Jadoon khan Asstt. Professor FCS" userId="684a1a15-bea5-4a17-9b67-1313be309245" providerId="ADAL" clId="{15850093-4D4C-496B-90FE-88B3CA6A2799}" dt="2024-09-05T06:11:02.571" v="313" actId="14100"/>
          <ac:spMkLst>
            <pc:docMk/>
            <pc:sldMk cId="0" sldId="295"/>
            <ac:spMk id="10" creationId="{E9836EE6-2ED0-1A4A-EAEF-437197BF2FF0}"/>
          </ac:spMkLst>
        </pc:spChg>
        <pc:picChg chg="add mod">
          <ac:chgData name="Dr. Khurram Jadoon khan Asstt. Professor FCS" userId="684a1a15-bea5-4a17-9b67-1313be309245" providerId="ADAL" clId="{15850093-4D4C-496B-90FE-88B3CA6A2799}" dt="2024-09-05T06:09:33.780" v="290" actId="14100"/>
          <ac:picMkLst>
            <pc:docMk/>
            <pc:sldMk cId="0" sldId="295"/>
            <ac:picMk id="5" creationId="{4319E2C9-51C6-01C9-7899-66324C0042E5}"/>
          </ac:picMkLst>
        </pc:picChg>
        <pc:picChg chg="add mod">
          <ac:chgData name="Dr. Khurram Jadoon khan Asstt. Professor FCS" userId="684a1a15-bea5-4a17-9b67-1313be309245" providerId="ADAL" clId="{15850093-4D4C-496B-90FE-88B3CA6A2799}" dt="2024-09-05T06:09:50.927" v="294" actId="1076"/>
          <ac:picMkLst>
            <pc:docMk/>
            <pc:sldMk cId="0" sldId="295"/>
            <ac:picMk id="7" creationId="{35E3A2F7-00F3-A791-D355-C2BF7F9DAAD3}"/>
          </ac:picMkLst>
        </pc:picChg>
      </pc:sldChg>
      <pc:sldChg chg="modSp mod">
        <pc:chgData name="Dr. Khurram Jadoon khan Asstt. Professor FCS" userId="684a1a15-bea5-4a17-9b67-1313be309245" providerId="ADAL" clId="{15850093-4D4C-496B-90FE-88B3CA6A2799}" dt="2024-09-05T06:56:41.917" v="315" actId="14100"/>
        <pc:sldMkLst>
          <pc:docMk/>
          <pc:sldMk cId="0" sldId="296"/>
        </pc:sldMkLst>
        <pc:spChg chg="mod">
          <ac:chgData name="Dr. Khurram Jadoon khan Asstt. Professor FCS" userId="684a1a15-bea5-4a17-9b67-1313be309245" providerId="ADAL" clId="{15850093-4D4C-496B-90FE-88B3CA6A2799}" dt="2024-09-05T06:56:41.917" v="315" actId="14100"/>
          <ac:spMkLst>
            <pc:docMk/>
            <pc:sldMk cId="0" sldId="296"/>
            <ac:spMk id="2" creationId="{00000000-0000-0000-0000-000000000000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297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7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7"/>
            <ac:spMk id="3" creationId="{00000000-0000-0000-0000-000000000000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298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8"/>
            <ac:spMk id="2" creationId="{00000000-0000-0000-0000-000000000000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299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9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299"/>
            <ac:spMk id="3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6:57:00.031" v="316" actId="14100"/>
        <pc:sldMkLst>
          <pc:docMk/>
          <pc:sldMk cId="0" sldId="300"/>
        </pc:sldMkLst>
        <pc:spChg chg="mod">
          <ac:chgData name="Dr. Khurram Jadoon khan Asstt. Professor FCS" userId="684a1a15-bea5-4a17-9b67-1313be309245" providerId="ADAL" clId="{15850093-4D4C-496B-90FE-88B3CA6A2799}" dt="2024-09-05T06:57:00.031" v="316" actId="14100"/>
          <ac:spMkLst>
            <pc:docMk/>
            <pc:sldMk cId="0" sldId="300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00"/>
            <ac:spMk id="4" creationId="{31E94CE4-AA3A-08DC-91B6-2B15D4F77E07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305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05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05"/>
            <ac:spMk id="3" creationId="{00000000-0000-0000-0000-000000000000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320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0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0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0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0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0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0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0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0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0"/>
            <ac:spMk id="12" creationId="{7B01F04D-6F8B-F8F6-0C12-EDEC68A1382D}"/>
          </ac:spMkLst>
        </pc:spChg>
      </pc:sldChg>
      <pc:sldChg chg="delSp modSp mod">
        <pc:chgData name="Dr. Khurram Jadoon khan Asstt. Professor FCS" userId="684a1a15-bea5-4a17-9b67-1313be309245" providerId="ADAL" clId="{15850093-4D4C-496B-90FE-88B3CA6A2799}" dt="2024-09-05T06:58:00.774" v="334"/>
        <pc:sldMkLst>
          <pc:docMk/>
          <pc:sldMk cId="0" sldId="321"/>
        </pc:sldMkLst>
        <pc:spChg chg="mod">
          <ac:chgData name="Dr. Khurram Jadoon khan Asstt. Professor FCS" userId="684a1a15-bea5-4a17-9b67-1313be309245" providerId="ADAL" clId="{15850093-4D4C-496B-90FE-88B3CA6A2799}" dt="2024-09-05T06:57:59.233" v="332" actId="2711"/>
          <ac:spMkLst>
            <pc:docMk/>
            <pc:sldMk cId="0" sldId="321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57:34.936" v="320" actId="21"/>
          <ac:spMkLst>
            <pc:docMk/>
            <pc:sldMk cId="0" sldId="321"/>
            <ac:spMk id="3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6:58:00.774" v="334"/>
          <ac:spMkLst>
            <pc:docMk/>
            <pc:sldMk cId="0" sldId="321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21"/>
            <ac:spMk id="6" creationId="{58317030-D46B-3080-B152-8B8352EA7C94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6:59:56.645" v="350" actId="207"/>
        <pc:sldMkLst>
          <pc:docMk/>
          <pc:sldMk cId="0" sldId="323"/>
        </pc:sldMkLst>
        <pc:spChg chg="mod">
          <ac:chgData name="Dr. Khurram Jadoon khan Asstt. Professor FCS" userId="684a1a15-bea5-4a17-9b67-1313be309245" providerId="ADAL" clId="{15850093-4D4C-496B-90FE-88B3CA6A2799}" dt="2024-09-05T06:58:47.391" v="340" actId="1076"/>
          <ac:spMkLst>
            <pc:docMk/>
            <pc:sldMk cId="0" sldId="323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59:56.645" v="350" actId="207"/>
          <ac:spMkLst>
            <pc:docMk/>
            <pc:sldMk cId="0" sldId="323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59:09.896" v="343" actId="1076"/>
          <ac:spMkLst>
            <pc:docMk/>
            <pc:sldMk cId="0" sldId="323"/>
            <ac:spMk id="9" creationId="{9F70386A-019A-471A-08B3-D091C0BA786E}"/>
          </ac:spMkLst>
        </pc:spChg>
        <pc:picChg chg="mod">
          <ac:chgData name="Dr. Khurram Jadoon khan Asstt. Professor FCS" userId="684a1a15-bea5-4a17-9b67-1313be309245" providerId="ADAL" clId="{15850093-4D4C-496B-90FE-88B3CA6A2799}" dt="2024-09-05T05:58:17.271" v="210"/>
          <ac:picMkLst>
            <pc:docMk/>
            <pc:sldMk cId="0" sldId="323"/>
            <ac:picMk id="11" creationId="{A86DE973-90E1-5A96-C8D3-87D15B204A56}"/>
          </ac:picMkLst>
        </pc:picChg>
        <pc:picChg chg="mod">
          <ac:chgData name="Dr. Khurram Jadoon khan Asstt. Professor FCS" userId="684a1a15-bea5-4a17-9b67-1313be309245" providerId="ADAL" clId="{15850093-4D4C-496B-90FE-88B3CA6A2799}" dt="2024-09-05T05:58:17.271" v="210"/>
          <ac:picMkLst>
            <pc:docMk/>
            <pc:sldMk cId="0" sldId="323"/>
            <ac:picMk id="13" creationId="{6654240A-86B0-4F31-2050-5BA2C92BAFB8}"/>
          </ac:picMkLst>
        </pc:picChg>
      </pc:sldChg>
      <pc:sldChg chg="modSp mod ord">
        <pc:chgData name="Dr. Khurram Jadoon khan Asstt. Professor FCS" userId="684a1a15-bea5-4a17-9b67-1313be309245" providerId="ADAL" clId="{15850093-4D4C-496B-90FE-88B3CA6A2799}" dt="2024-09-05T07:07:54.507" v="377" actId="14100"/>
        <pc:sldMkLst>
          <pc:docMk/>
          <pc:sldMk cId="4286085912" sldId="325"/>
        </pc:sldMkLst>
        <pc:spChg chg="mod">
          <ac:chgData name="Dr. Khurram Jadoon khan Asstt. Professor FCS" userId="684a1a15-bea5-4a17-9b67-1313be309245" providerId="ADAL" clId="{15850093-4D4C-496B-90FE-88B3CA6A2799}" dt="2024-09-05T07:07:54.507" v="377" actId="14100"/>
          <ac:spMkLst>
            <pc:docMk/>
            <pc:sldMk cId="4286085912" sldId="325"/>
            <ac:spMk id="2" creationId="{6020EFE7-D2F5-2E03-A9B1-39EF5E8C6AC5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4286085912" sldId="325"/>
            <ac:spMk id="4" creationId="{E708B8AB-AD4E-0486-6F76-9D0C5495033B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4286085912" sldId="325"/>
            <ac:spMk id="5" creationId="{268E9EBF-2FCF-D40B-A46B-438918CC3257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4286085912" sldId="325"/>
            <ac:spMk id="6" creationId="{523868B7-FD58-DBE7-C680-5A66109A5ED7}"/>
          </ac:spMkLst>
        </pc:spChg>
        <pc:grpChg chg="mod">
          <ac:chgData name="Dr. Khurram Jadoon khan Asstt. Professor FCS" userId="684a1a15-bea5-4a17-9b67-1313be309245" providerId="ADAL" clId="{15850093-4D4C-496B-90FE-88B3CA6A2799}" dt="2024-09-05T05:58:17.271" v="210"/>
          <ac:grpSpMkLst>
            <pc:docMk/>
            <pc:sldMk cId="4286085912" sldId="325"/>
            <ac:grpSpMk id="7" creationId="{4A04174A-9C70-3BF8-A3DE-33BCA061E1F7}"/>
          </ac:grpSpMkLst>
        </pc:grpChg>
        <pc:picChg chg="mod">
          <ac:chgData name="Dr. Khurram Jadoon khan Asstt. Professor FCS" userId="684a1a15-bea5-4a17-9b67-1313be309245" providerId="ADAL" clId="{15850093-4D4C-496B-90FE-88B3CA6A2799}" dt="2024-09-05T05:58:17.271" v="210"/>
          <ac:picMkLst>
            <pc:docMk/>
            <pc:sldMk cId="4286085912" sldId="325"/>
            <ac:picMk id="9" creationId="{A44DE4F7-0978-86F5-7AA5-47BB791B2BEB}"/>
          </ac:picMkLst>
        </pc:picChg>
        <pc:picChg chg="mod">
          <ac:chgData name="Dr. Khurram Jadoon khan Asstt. Professor FCS" userId="684a1a15-bea5-4a17-9b67-1313be309245" providerId="ADAL" clId="{15850093-4D4C-496B-90FE-88B3CA6A2799}" dt="2024-09-05T05:58:17.271" v="210"/>
          <ac:picMkLst>
            <pc:docMk/>
            <pc:sldMk cId="4286085912" sldId="325"/>
            <ac:picMk id="11" creationId="{3E220F66-0D2A-E7FD-4B99-69B2774EF12B}"/>
          </ac:picMkLst>
        </pc:picChg>
      </pc:sldChg>
      <pc:sldChg chg="modSp del">
        <pc:chgData name="Dr. Khurram Jadoon khan Asstt. Professor FCS" userId="684a1a15-bea5-4a17-9b67-1313be309245" providerId="ADAL" clId="{15850093-4D4C-496B-90FE-88B3CA6A2799}" dt="2024-09-05T06:05:31.881" v="261" actId="47"/>
        <pc:sldMkLst>
          <pc:docMk/>
          <pc:sldMk cId="864586145" sldId="326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864586145" sldId="326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864586145" sldId="326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864586145" sldId="326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864586145" sldId="326"/>
            <ac:spMk id="5" creationId="{00000000-0000-0000-0000-000000000000}"/>
          </ac:spMkLst>
        </pc:spChg>
      </pc:sldChg>
      <pc:sldChg chg="addSp delSp modSp mod">
        <pc:chgData name="Dr. Khurram Jadoon khan Asstt. Professor FCS" userId="684a1a15-bea5-4a17-9b67-1313be309245" providerId="ADAL" clId="{15850093-4D4C-496B-90FE-88B3CA6A2799}" dt="2024-09-11T07:28:25.524" v="524" actId="108"/>
        <pc:sldMkLst>
          <pc:docMk/>
          <pc:sldMk cId="0" sldId="327"/>
        </pc:sldMkLst>
        <pc:spChg chg="del mod">
          <ac:chgData name="Dr. Khurram Jadoon khan Asstt. Professor FCS" userId="684a1a15-bea5-4a17-9b67-1313be309245" providerId="ADAL" clId="{15850093-4D4C-496B-90FE-88B3CA6A2799}" dt="2024-09-05T07:24:03.780" v="470" actId="478"/>
          <ac:spMkLst>
            <pc:docMk/>
            <pc:sldMk cId="0" sldId="327"/>
            <ac:spMk id="2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7:02:03.183" v="365"/>
          <ac:spMkLst>
            <pc:docMk/>
            <pc:sldMk cId="0" sldId="327"/>
            <ac:spMk id="4" creationId="{00000000-0000-0000-0000-000000000000}"/>
          </ac:spMkLst>
        </pc:spChg>
        <pc:spChg chg="add mod">
          <ac:chgData name="Dr. Khurram Jadoon khan Asstt. Professor FCS" userId="684a1a15-bea5-4a17-9b67-1313be309245" providerId="ADAL" clId="{15850093-4D4C-496B-90FE-88B3CA6A2799}" dt="2024-09-11T07:28:25.524" v="524" actId="108"/>
          <ac:spMkLst>
            <pc:docMk/>
            <pc:sldMk cId="0" sldId="327"/>
            <ac:spMk id="5" creationId="{F66394A2-2963-EEEF-902B-1E77A6A74CB5}"/>
          </ac:spMkLst>
        </pc:spChg>
        <pc:spChg chg="add mod">
          <ac:chgData name="Dr. Khurram Jadoon khan Asstt. Professor FCS" userId="684a1a15-bea5-4a17-9b67-1313be309245" providerId="ADAL" clId="{15850093-4D4C-496B-90FE-88B3CA6A2799}" dt="2024-09-05T07:25:28.072" v="502" actId="122"/>
          <ac:spMkLst>
            <pc:docMk/>
            <pc:sldMk cId="0" sldId="327"/>
            <ac:spMk id="6" creationId="{065016E6-A71A-7CED-A9AD-6C4E9A250BF5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360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0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0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0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0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0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0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0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0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0"/>
            <ac:spMk id="10" creationId="{00000000-0000-0000-0000-000000000000}"/>
          </ac:spMkLst>
        </pc:spChg>
      </pc:sldChg>
      <pc:sldChg chg="modSp">
        <pc:chgData name="Dr. Khurram Jadoon khan Asstt. Professor FCS" userId="684a1a15-bea5-4a17-9b67-1313be309245" providerId="ADAL" clId="{15850093-4D4C-496B-90FE-88B3CA6A2799}" dt="2024-09-05T05:58:17.271" v="210"/>
        <pc:sldMkLst>
          <pc:docMk/>
          <pc:sldMk cId="0" sldId="361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0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1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61"/>
            <ac:spMk id="19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15850093-4D4C-496B-90FE-88B3CA6A2799}" dt="2024-09-05T07:23:49.939" v="469" actId="14100"/>
        <pc:sldMkLst>
          <pc:docMk/>
          <pc:sldMk cId="0" sldId="362"/>
        </pc:sldMkLst>
        <pc:picChg chg="mod">
          <ac:chgData name="Dr. Khurram Jadoon khan Asstt. Professor FCS" userId="684a1a15-bea5-4a17-9b67-1313be309245" providerId="ADAL" clId="{15850093-4D4C-496B-90FE-88B3CA6A2799}" dt="2024-09-05T07:23:49.939" v="469" actId="14100"/>
          <ac:picMkLst>
            <pc:docMk/>
            <pc:sldMk cId="0" sldId="362"/>
            <ac:picMk id="20" creationId="{9D46A34F-A1F6-8C31-C38C-83B8B2C15173}"/>
          </ac:picMkLst>
        </pc:picChg>
      </pc:sldChg>
      <pc:sldChg chg="modSp del">
        <pc:chgData name="Dr. Khurram Jadoon khan Asstt. Professor FCS" userId="684a1a15-bea5-4a17-9b67-1313be309245" providerId="ADAL" clId="{15850093-4D4C-496B-90FE-88B3CA6A2799}" dt="2024-09-05T07:25:31.181" v="503" actId="47"/>
        <pc:sldMkLst>
          <pc:docMk/>
          <pc:sldMk cId="2290152521" sldId="363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2290152521" sldId="363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2290152521" sldId="363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2290152521" sldId="363"/>
            <ac:spMk id="7" creationId="{00000000-0000-0000-0000-000000000000}"/>
          </ac:spMkLst>
        </pc:spChg>
      </pc:sldChg>
      <pc:sldChg chg="addSp delSp modSp mod">
        <pc:chgData name="Dr. Khurram Jadoon khan Asstt. Professor FCS" userId="684a1a15-bea5-4a17-9b67-1313be309245" providerId="ADAL" clId="{15850093-4D4C-496B-90FE-88B3CA6A2799}" dt="2024-09-05T06:06:30.465" v="273" actId="14100"/>
        <pc:sldMkLst>
          <pc:docMk/>
          <pc:sldMk cId="0" sldId="390"/>
        </pc:sld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90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21.961" v="270" actId="164"/>
          <ac:spMkLst>
            <pc:docMk/>
            <pc:sldMk cId="0" sldId="390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21.961" v="270" actId="164"/>
          <ac:spMkLst>
            <pc:docMk/>
            <pc:sldMk cId="0" sldId="390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21.961" v="270" actId="164"/>
          <ac:spMkLst>
            <pc:docMk/>
            <pc:sldMk cId="0" sldId="390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21.961" v="270" actId="164"/>
          <ac:spMkLst>
            <pc:docMk/>
            <pc:sldMk cId="0" sldId="390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21.961" v="270" actId="164"/>
          <ac:spMkLst>
            <pc:docMk/>
            <pc:sldMk cId="0" sldId="390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6:06:21.961" v="270" actId="164"/>
          <ac:spMkLst>
            <pc:docMk/>
            <pc:sldMk cId="0" sldId="390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90"/>
            <ac:spMk id="9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6:06:27.937" v="272" actId="478"/>
          <ac:spMkLst>
            <pc:docMk/>
            <pc:sldMk cId="0" sldId="390"/>
            <ac:spMk id="10" creationId="{00000000-0000-0000-0000-000000000000}"/>
          </ac:spMkLst>
        </pc:spChg>
        <pc:grpChg chg="add mod">
          <ac:chgData name="Dr. Khurram Jadoon khan Asstt. Professor FCS" userId="684a1a15-bea5-4a17-9b67-1313be309245" providerId="ADAL" clId="{15850093-4D4C-496B-90FE-88B3CA6A2799}" dt="2024-09-05T06:06:30.465" v="273" actId="14100"/>
          <ac:grpSpMkLst>
            <pc:docMk/>
            <pc:sldMk cId="0" sldId="390"/>
            <ac:grpSpMk id="11" creationId="{9046B98C-53ED-BC0C-4AD1-20E072FB07C7}"/>
          </ac:grpSpMkLst>
        </pc:grpChg>
      </pc:sldChg>
      <pc:sldChg chg="delSp modSp mod">
        <pc:chgData name="Dr. Khurram Jadoon khan Asstt. Professor FCS" userId="684a1a15-bea5-4a17-9b67-1313be309245" providerId="ADAL" clId="{15850093-4D4C-496B-90FE-88B3CA6A2799}" dt="2024-09-05T06:06:38.275" v="275" actId="478"/>
        <pc:sldMkLst>
          <pc:docMk/>
          <pc:sldMk cId="0" sldId="392"/>
        </pc:sldMkLst>
        <pc:spChg chg="mod">
          <ac:chgData name="Dr. Khurram Jadoon khan Asstt. Professor FCS" userId="684a1a15-bea5-4a17-9b67-1313be309245" providerId="ADAL" clId="{15850093-4D4C-496B-90FE-88B3CA6A2799}" dt="2024-09-05T06:06:35.985" v="274" actId="1076"/>
          <ac:spMkLst>
            <pc:docMk/>
            <pc:sldMk cId="0" sldId="392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92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92"/>
            <ac:spMk id="4" creationId="{00000000-0000-0000-0000-000000000000}"/>
          </ac:spMkLst>
        </pc:spChg>
        <pc:spChg chg="del mod">
          <ac:chgData name="Dr. Khurram Jadoon khan Asstt. Professor FCS" userId="684a1a15-bea5-4a17-9b67-1313be309245" providerId="ADAL" clId="{15850093-4D4C-496B-90FE-88B3CA6A2799}" dt="2024-09-05T06:06:38.275" v="275" actId="478"/>
          <ac:spMkLst>
            <pc:docMk/>
            <pc:sldMk cId="0" sldId="392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92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k cId="0" sldId="392"/>
            <ac:spMk id="7" creationId="{00000000-0000-0000-0000-000000000000}"/>
          </ac:spMkLst>
        </pc:spChg>
      </pc:sldChg>
      <pc:sldChg chg="addSp delSp modSp add mod">
        <pc:chgData name="Dr. Khurram Jadoon khan Asstt. Professor FCS" userId="684a1a15-bea5-4a17-9b67-1313be309245" providerId="ADAL" clId="{15850093-4D4C-496B-90FE-88B3CA6A2799}" dt="2024-09-05T06:10:51.732" v="309" actId="20577"/>
        <pc:sldMkLst>
          <pc:docMk/>
          <pc:sldMk cId="210634973" sldId="393"/>
        </pc:sldMkLst>
        <pc:spChg chg="mod">
          <ac:chgData name="Dr. Khurram Jadoon khan Asstt. Professor FCS" userId="684a1a15-bea5-4a17-9b67-1313be309245" providerId="ADAL" clId="{15850093-4D4C-496B-90FE-88B3CA6A2799}" dt="2024-09-05T06:10:51.732" v="309" actId="20577"/>
          <ac:spMkLst>
            <pc:docMk/>
            <pc:sldMk cId="210634973" sldId="393"/>
            <ac:spMk id="2" creationId="{00000000-0000-0000-0000-000000000000}"/>
          </ac:spMkLst>
        </pc:spChg>
        <pc:picChg chg="add mod">
          <ac:chgData name="Dr. Khurram Jadoon khan Asstt. Professor FCS" userId="684a1a15-bea5-4a17-9b67-1313be309245" providerId="ADAL" clId="{15850093-4D4C-496B-90FE-88B3CA6A2799}" dt="2024-09-05T06:10:40.261" v="300" actId="1076"/>
          <ac:picMkLst>
            <pc:docMk/>
            <pc:sldMk cId="210634973" sldId="393"/>
            <ac:picMk id="4" creationId="{E710C451-AFF9-87A2-078C-B5DD0CEFF1DB}"/>
          </ac:picMkLst>
        </pc:picChg>
        <pc:picChg chg="mod">
          <ac:chgData name="Dr. Khurram Jadoon khan Asstt. Professor FCS" userId="684a1a15-bea5-4a17-9b67-1313be309245" providerId="ADAL" clId="{15850093-4D4C-496B-90FE-88B3CA6A2799}" dt="2024-09-05T06:10:46.275" v="302" actId="1076"/>
          <ac:picMkLst>
            <pc:docMk/>
            <pc:sldMk cId="210634973" sldId="393"/>
            <ac:picMk id="5" creationId="{4319E2C9-51C6-01C9-7899-66324C0042E5}"/>
          </ac:picMkLst>
        </pc:picChg>
        <pc:picChg chg="del">
          <ac:chgData name="Dr. Khurram Jadoon khan Asstt. Professor FCS" userId="684a1a15-bea5-4a17-9b67-1313be309245" providerId="ADAL" clId="{15850093-4D4C-496B-90FE-88B3CA6A2799}" dt="2024-09-05T06:10:30.601" v="296" actId="478"/>
          <ac:picMkLst>
            <pc:docMk/>
            <pc:sldMk cId="210634973" sldId="393"/>
            <ac:picMk id="7" creationId="{35E3A2F7-00F3-A791-D355-C2BF7F9DAAD3}"/>
          </ac:picMkLst>
        </pc:picChg>
      </pc:sldChg>
      <pc:sldMasterChg chg="modSp modSldLayout">
        <pc:chgData name="Dr. Khurram Jadoon khan Asstt. Professor FCS" userId="684a1a15-bea5-4a17-9b67-1313be309245" providerId="ADAL" clId="{15850093-4D4C-496B-90FE-88B3CA6A2799}" dt="2024-09-05T05:58:17.271" v="210"/>
        <pc:sldMasterMkLst>
          <pc:docMk/>
          <pc:sldMasterMk cId="0" sldId="2147483648"/>
        </pc:sldMasterMkLst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asterMk cId="0" sldId="2147483648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asterMk cId="0" sldId="2147483648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asterMk cId="0" sldId="2147483648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asterMk cId="0" sldId="2147483648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15850093-4D4C-496B-90FE-88B3CA6A2799}" dt="2024-09-05T05:58:17.271" v="210"/>
          <ac:spMkLst>
            <pc:docMk/>
            <pc:sldMasterMk cId="0" sldId="2147483648"/>
            <ac:spMk id="6" creationId="{00000000-0000-0000-0000-000000000000}"/>
          </ac:spMkLst>
        </pc:spChg>
        <pc:sldLayoutChg chg="modSp">
          <pc:chgData name="Dr. Khurram Jadoon khan Asstt. Professor FCS" userId="684a1a15-bea5-4a17-9b67-1313be309245" providerId="ADAL" clId="{15850093-4D4C-496B-90FE-88B3CA6A2799}" dt="2024-09-05T05:58:17.271" v="210"/>
          <pc:sldLayoutMkLst>
            <pc:docMk/>
            <pc:sldMasterMk cId="0" sldId="2147483648"/>
            <pc:sldLayoutMk cId="0" sldId="2147483661"/>
          </pc:sldLayoutMkLst>
          <pc:spChg chg="mod">
            <ac:chgData name="Dr. Khurram Jadoon khan Asstt. Professor FCS" userId="684a1a15-bea5-4a17-9b67-1313be309245" providerId="ADAL" clId="{15850093-4D4C-496B-90FE-88B3CA6A2799}" dt="2024-09-05T05:58:17.271" v="210"/>
            <ac:spMkLst>
              <pc:docMk/>
              <pc:sldMasterMk cId="0" sldId="2147483648"/>
              <pc:sldLayoutMk cId="0" sldId="2147483661"/>
              <ac:spMk id="2" creationId="{00000000-0000-0000-0000-000000000000}"/>
            </ac:spMkLst>
          </pc:spChg>
          <pc:spChg chg="mod">
            <ac:chgData name="Dr. Khurram Jadoon khan Asstt. Professor FCS" userId="684a1a15-bea5-4a17-9b67-1313be309245" providerId="ADAL" clId="{15850093-4D4C-496B-90FE-88B3CA6A2799}" dt="2024-09-05T05:58:17.271" v="210"/>
            <ac:spMkLst>
              <pc:docMk/>
              <pc:sldMasterMk cId="0" sldId="2147483648"/>
              <pc:sldLayoutMk cId="0" sldId="2147483661"/>
              <ac:spMk id="3" creationId="{00000000-0000-0000-0000-000000000000}"/>
            </ac:spMkLst>
          </pc:spChg>
          <pc:spChg chg="mod">
            <ac:chgData name="Dr. Khurram Jadoon khan Asstt. Professor FCS" userId="684a1a15-bea5-4a17-9b67-1313be309245" providerId="ADAL" clId="{15850093-4D4C-496B-90FE-88B3CA6A2799}" dt="2024-09-05T05:58:17.271" v="210"/>
            <ac:spMkLst>
              <pc:docMk/>
              <pc:sldMasterMk cId="0" sldId="2147483648"/>
              <pc:sldLayoutMk cId="0" sldId="2147483661"/>
              <ac:spMk id="16" creationId="{00000000-0000-0000-0000-000000000000}"/>
            </ac:spMkLst>
          </pc:spChg>
        </pc:sldLayoutChg>
        <pc:sldLayoutChg chg="modSp">
          <pc:chgData name="Dr. Khurram Jadoon khan Asstt. Professor FCS" userId="684a1a15-bea5-4a17-9b67-1313be309245" providerId="ADAL" clId="{15850093-4D4C-496B-90FE-88B3CA6A2799}" dt="2024-09-05T05:58:17.271" v="210"/>
          <pc:sldLayoutMkLst>
            <pc:docMk/>
            <pc:sldMasterMk cId="0" sldId="2147483648"/>
            <pc:sldLayoutMk cId="0" sldId="2147483663"/>
          </pc:sldLayoutMkLst>
          <pc:spChg chg="mod">
            <ac:chgData name="Dr. Khurram Jadoon khan Asstt. Professor FCS" userId="684a1a15-bea5-4a17-9b67-1313be309245" providerId="ADAL" clId="{15850093-4D4C-496B-90FE-88B3CA6A2799}" dt="2024-09-05T05:58:17.271" v="210"/>
            <ac:spMkLst>
              <pc:docMk/>
              <pc:sldMasterMk cId="0" sldId="2147483648"/>
              <pc:sldLayoutMk cId="0" sldId="2147483663"/>
              <ac:spMk id="3" creationId="{00000000-0000-0000-0000-000000000000}"/>
            </ac:spMkLst>
          </pc:spChg>
          <pc:spChg chg="mod">
            <ac:chgData name="Dr. Khurram Jadoon khan Asstt. Professor FCS" userId="684a1a15-bea5-4a17-9b67-1313be309245" providerId="ADAL" clId="{15850093-4D4C-496B-90FE-88B3CA6A2799}" dt="2024-09-05T05:58:17.271" v="210"/>
            <ac:spMkLst>
              <pc:docMk/>
              <pc:sldMasterMk cId="0" sldId="2147483648"/>
              <pc:sldLayoutMk cId="0" sldId="2147483663"/>
              <ac:spMk id="4" creationId="{00000000-0000-0000-0000-000000000000}"/>
            </ac:spMkLst>
          </pc:spChg>
        </pc:sldLayoutChg>
      </pc:sldMasterChg>
    </pc:docChg>
  </pc:docChgLst>
  <pc:docChgLst>
    <pc:chgData name="Dr. Khurram Jadoon khan Asstt. Professor FCS" userId="684a1a15-bea5-4a17-9b67-1313be309245" providerId="ADAL" clId="{C6138609-4DB6-404B-B2D3-24D95502C110}"/>
    <pc:docChg chg="undo redo custSel addSld delSld modSld">
      <pc:chgData name="Dr. Khurram Jadoon khan Asstt. Professor FCS" userId="684a1a15-bea5-4a17-9b67-1313be309245" providerId="ADAL" clId="{C6138609-4DB6-404B-B2D3-24D95502C110}" dt="2024-02-01T11:29:18.239" v="472" actId="14100"/>
      <pc:docMkLst>
        <pc:docMk/>
      </pc:docMkLst>
      <pc:sldChg chg="modSp mod">
        <pc:chgData name="Dr. Khurram Jadoon khan Asstt. Professor FCS" userId="684a1a15-bea5-4a17-9b67-1313be309245" providerId="ADAL" clId="{C6138609-4DB6-404B-B2D3-24D95502C110}" dt="2024-02-01T10:56:57.844" v="176" actId="20577"/>
        <pc:sldMkLst>
          <pc:docMk/>
          <pc:sldMk cId="0" sldId="269"/>
        </pc:sldMkLst>
        <pc:spChg chg="mod">
          <ac:chgData name="Dr. Khurram Jadoon khan Asstt. Professor FCS" userId="684a1a15-bea5-4a17-9b67-1313be309245" providerId="ADAL" clId="{C6138609-4DB6-404B-B2D3-24D95502C110}" dt="2024-02-01T10:56:35.562" v="168" actId="1076"/>
          <ac:spMkLst>
            <pc:docMk/>
            <pc:sldMk cId="0" sldId="269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0:56:57.844" v="176" actId="20577"/>
          <ac:spMkLst>
            <pc:docMk/>
            <pc:sldMk cId="0" sldId="269"/>
            <ac:spMk id="3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C6138609-4DB6-404B-B2D3-24D95502C110}" dt="2024-02-01T11:00:06.879" v="178" actId="478"/>
        <pc:sldMkLst>
          <pc:docMk/>
          <pc:sldMk cId="0" sldId="276"/>
        </pc:sldMkLst>
        <pc:spChg chg="mod">
          <ac:chgData name="Dr. Khurram Jadoon khan Asstt. Professor FCS" userId="684a1a15-bea5-4a17-9b67-1313be309245" providerId="ADAL" clId="{C6138609-4DB6-404B-B2D3-24D95502C110}" dt="2024-02-01T11:00:04.941" v="177" actId="20577"/>
          <ac:spMkLst>
            <pc:docMk/>
            <pc:sldMk cId="0" sldId="276"/>
            <ac:spMk id="3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00:06.879" v="178" actId="478"/>
          <ac:spMkLst>
            <pc:docMk/>
            <pc:sldMk cId="0" sldId="276"/>
            <ac:spMk id="4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C6138609-4DB6-404B-B2D3-24D95502C110}" dt="2024-02-01T11:02:34.698" v="179" actId="6549"/>
        <pc:sldMkLst>
          <pc:docMk/>
          <pc:sldMk cId="0" sldId="280"/>
        </pc:sldMkLst>
        <pc:spChg chg="mod">
          <ac:chgData name="Dr. Khurram Jadoon khan Asstt. Professor FCS" userId="684a1a15-bea5-4a17-9b67-1313be309245" providerId="ADAL" clId="{C6138609-4DB6-404B-B2D3-24D95502C110}" dt="2024-02-01T11:02:34.698" v="179" actId="6549"/>
          <ac:spMkLst>
            <pc:docMk/>
            <pc:sldMk cId="0" sldId="280"/>
            <ac:spMk id="3" creationId="{00000000-0000-0000-0000-000000000000}"/>
          </ac:spMkLst>
        </pc:spChg>
      </pc:sldChg>
      <pc:sldChg chg="addSp delSp modSp mod">
        <pc:chgData name="Dr. Khurram Jadoon khan Asstt. Professor FCS" userId="684a1a15-bea5-4a17-9b67-1313be309245" providerId="ADAL" clId="{C6138609-4DB6-404B-B2D3-24D95502C110}" dt="2024-02-01T11:08:08.819" v="194" actId="1076"/>
        <pc:sldMkLst>
          <pc:docMk/>
          <pc:sldMk cId="0" sldId="281"/>
        </pc:sldMkLst>
        <pc:spChg chg="del">
          <ac:chgData name="Dr. Khurram Jadoon khan Asstt. Professor FCS" userId="684a1a15-bea5-4a17-9b67-1313be309245" providerId="ADAL" clId="{C6138609-4DB6-404B-B2D3-24D95502C110}" dt="2024-02-01T11:07:45.656" v="182" actId="478"/>
          <ac:spMkLst>
            <pc:docMk/>
            <pc:sldMk cId="0" sldId="281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07:43.773" v="181" actId="1076"/>
          <ac:spMkLst>
            <pc:docMk/>
            <pc:sldMk cId="0" sldId="281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08:02.107" v="191" actId="20577"/>
          <ac:spMkLst>
            <pc:docMk/>
            <pc:sldMk cId="0" sldId="281"/>
            <ac:spMk id="4" creationId="{00000000-0000-0000-0000-000000000000}"/>
          </ac:spMkLst>
        </pc:spChg>
        <pc:picChg chg="add mod">
          <ac:chgData name="Dr. Khurram Jadoon khan Asstt. Professor FCS" userId="684a1a15-bea5-4a17-9b67-1313be309245" providerId="ADAL" clId="{C6138609-4DB6-404B-B2D3-24D95502C110}" dt="2024-02-01T11:08:08.819" v="194" actId="1076"/>
          <ac:picMkLst>
            <pc:docMk/>
            <pc:sldMk cId="0" sldId="281"/>
            <ac:picMk id="6" creationId="{727D8BA7-F34F-82A7-F21C-665E9D0C3540}"/>
          </ac:picMkLst>
        </pc:picChg>
      </pc:sldChg>
      <pc:sldChg chg="modSp mod">
        <pc:chgData name="Dr. Khurram Jadoon khan Asstt. Professor FCS" userId="684a1a15-bea5-4a17-9b67-1313be309245" providerId="ADAL" clId="{C6138609-4DB6-404B-B2D3-24D95502C110}" dt="2024-02-01T11:08:52.830" v="196" actId="14100"/>
        <pc:sldMkLst>
          <pc:docMk/>
          <pc:sldMk cId="0" sldId="282"/>
        </pc:sldMkLst>
        <pc:spChg chg="mod">
          <ac:chgData name="Dr. Khurram Jadoon khan Asstt. Professor FCS" userId="684a1a15-bea5-4a17-9b67-1313be309245" providerId="ADAL" clId="{C6138609-4DB6-404B-B2D3-24D95502C110}" dt="2024-02-01T11:08:52.830" v="196" actId="14100"/>
          <ac:spMkLst>
            <pc:docMk/>
            <pc:sldMk cId="0" sldId="282"/>
            <ac:spMk id="4" creationId="{00000000-0000-0000-0000-000000000000}"/>
          </ac:spMkLst>
        </pc:spChg>
      </pc:sldChg>
      <pc:sldChg chg="delSp modSp mod">
        <pc:chgData name="Dr. Khurram Jadoon khan Asstt. Professor FCS" userId="684a1a15-bea5-4a17-9b67-1313be309245" providerId="ADAL" clId="{C6138609-4DB6-404B-B2D3-24D95502C110}" dt="2024-02-01T11:13:46.428" v="310" actId="1076"/>
        <pc:sldMkLst>
          <pc:docMk/>
          <pc:sldMk cId="0" sldId="284"/>
        </pc:sldMkLst>
        <pc:spChg chg="mod">
          <ac:chgData name="Dr. Khurram Jadoon khan Asstt. Professor FCS" userId="684a1a15-bea5-4a17-9b67-1313be309245" providerId="ADAL" clId="{C6138609-4DB6-404B-B2D3-24D95502C110}" dt="2024-02-01T11:09:45.835" v="199" actId="14100"/>
          <ac:spMkLst>
            <pc:docMk/>
            <pc:sldMk cId="0" sldId="284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13:46.428" v="310" actId="1076"/>
          <ac:spMkLst>
            <pc:docMk/>
            <pc:sldMk cId="0" sldId="284"/>
            <ac:spMk id="3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12:43.969" v="279" actId="478"/>
          <ac:spMkLst>
            <pc:docMk/>
            <pc:sldMk cId="0" sldId="284"/>
            <ac:spMk id="4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12:45.793" v="280" actId="478"/>
          <ac:spMkLst>
            <pc:docMk/>
            <pc:sldMk cId="0" sldId="284"/>
            <ac:spMk id="5" creationId="{00000000-0000-0000-0000-000000000000}"/>
          </ac:spMkLst>
        </pc:spChg>
      </pc:sldChg>
      <pc:sldChg chg="addSp delSp modSp mod">
        <pc:chgData name="Dr. Khurram Jadoon khan Asstt. Professor FCS" userId="684a1a15-bea5-4a17-9b67-1313be309245" providerId="ADAL" clId="{C6138609-4DB6-404B-B2D3-24D95502C110}" dt="2024-02-01T11:28:53.942" v="467" actId="1076"/>
        <pc:sldMkLst>
          <pc:docMk/>
          <pc:sldMk cId="0" sldId="289"/>
        </pc:sldMkLst>
        <pc:spChg chg="del">
          <ac:chgData name="Dr. Khurram Jadoon khan Asstt. Professor FCS" userId="684a1a15-bea5-4a17-9b67-1313be309245" providerId="ADAL" clId="{C6138609-4DB6-404B-B2D3-24D95502C110}" dt="2024-02-01T11:28:46.339" v="464" actId="478"/>
          <ac:spMkLst>
            <pc:docMk/>
            <pc:sldMk cId="0" sldId="289"/>
            <ac:spMk id="4" creationId="{00000000-0000-0000-0000-000000000000}"/>
          </ac:spMkLst>
        </pc:spChg>
        <pc:spChg chg="add mod">
          <ac:chgData name="Dr. Khurram Jadoon khan Asstt. Professor FCS" userId="684a1a15-bea5-4a17-9b67-1313be309245" providerId="ADAL" clId="{C6138609-4DB6-404B-B2D3-24D95502C110}" dt="2024-02-01T11:28:53.942" v="467" actId="1076"/>
          <ac:spMkLst>
            <pc:docMk/>
            <pc:sldMk cId="0" sldId="289"/>
            <ac:spMk id="7" creationId="{7870A259-391D-7165-4A37-D0B220BDDCC6}"/>
          </ac:spMkLst>
        </pc:spChg>
      </pc:sldChg>
      <pc:sldChg chg="modSp mod">
        <pc:chgData name="Dr. Khurram Jadoon khan Asstt. Professor FCS" userId="684a1a15-bea5-4a17-9b67-1313be309245" providerId="ADAL" clId="{C6138609-4DB6-404B-B2D3-24D95502C110}" dt="2024-02-01T11:16:04.780" v="324" actId="1076"/>
        <pc:sldMkLst>
          <pc:docMk/>
          <pc:sldMk cId="0" sldId="297"/>
        </pc:sldMkLst>
        <pc:spChg chg="mod">
          <ac:chgData name="Dr. Khurram Jadoon khan Asstt. Professor FCS" userId="684a1a15-bea5-4a17-9b67-1313be309245" providerId="ADAL" clId="{C6138609-4DB6-404B-B2D3-24D95502C110}" dt="2024-02-01T11:16:04.780" v="324" actId="1076"/>
          <ac:spMkLst>
            <pc:docMk/>
            <pc:sldMk cId="0" sldId="297"/>
            <ac:spMk id="3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C6138609-4DB6-404B-B2D3-24D95502C110}" dt="2024-02-01T05:29:10.749" v="1" actId="1076"/>
        <pc:sldMkLst>
          <pc:docMk/>
          <pc:sldMk cId="0" sldId="298"/>
        </pc:sldMkLst>
        <pc:spChg chg="mod">
          <ac:chgData name="Dr. Khurram Jadoon khan Asstt. Professor FCS" userId="684a1a15-bea5-4a17-9b67-1313be309245" providerId="ADAL" clId="{C6138609-4DB6-404B-B2D3-24D95502C110}" dt="2024-02-01T05:29:10.749" v="1" actId="1076"/>
          <ac:spMkLst>
            <pc:docMk/>
            <pc:sldMk cId="0" sldId="298"/>
            <ac:spMk id="2" creationId="{00000000-0000-0000-0000-000000000000}"/>
          </ac:spMkLst>
        </pc:spChg>
      </pc:sldChg>
      <pc:sldChg chg="modSp mod">
        <pc:chgData name="Dr. Khurram Jadoon khan Asstt. Professor FCS" userId="684a1a15-bea5-4a17-9b67-1313be309245" providerId="ADAL" clId="{C6138609-4DB6-404B-B2D3-24D95502C110}" dt="2024-02-01T05:48:51.976" v="4" actId="1076"/>
        <pc:sldMkLst>
          <pc:docMk/>
          <pc:sldMk cId="0" sldId="299"/>
        </pc:sldMkLst>
        <pc:spChg chg="mod">
          <ac:chgData name="Dr. Khurram Jadoon khan Asstt. Professor FCS" userId="684a1a15-bea5-4a17-9b67-1313be309245" providerId="ADAL" clId="{C6138609-4DB6-404B-B2D3-24D95502C110}" dt="2024-02-01T05:48:51.976" v="4" actId="1076"/>
          <ac:spMkLst>
            <pc:docMk/>
            <pc:sldMk cId="0" sldId="299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48:49.575" v="3" actId="1076"/>
          <ac:spMkLst>
            <pc:docMk/>
            <pc:sldMk cId="0" sldId="299"/>
            <ac:spMk id="3" creationId="{00000000-0000-0000-0000-000000000000}"/>
          </ac:spMkLst>
        </pc:spChg>
      </pc:sldChg>
      <pc:sldChg chg="addSp modSp mod">
        <pc:chgData name="Dr. Khurram Jadoon khan Asstt. Professor FCS" userId="684a1a15-bea5-4a17-9b67-1313be309245" providerId="ADAL" clId="{C6138609-4DB6-404B-B2D3-24D95502C110}" dt="2024-02-01T11:17:35.111" v="356" actId="20577"/>
        <pc:sldMkLst>
          <pc:docMk/>
          <pc:sldMk cId="0" sldId="300"/>
        </pc:sldMkLst>
        <pc:spChg chg="mod">
          <ac:chgData name="Dr. Khurram Jadoon khan Asstt. Professor FCS" userId="684a1a15-bea5-4a17-9b67-1313be309245" providerId="ADAL" clId="{C6138609-4DB6-404B-B2D3-24D95502C110}" dt="2024-02-01T05:48:56.680" v="5" actId="1076"/>
          <ac:spMkLst>
            <pc:docMk/>
            <pc:sldMk cId="0" sldId="300"/>
            <ac:spMk id="2" creationId="{00000000-0000-0000-0000-000000000000}"/>
          </ac:spMkLst>
        </pc:spChg>
        <pc:spChg chg="add mod">
          <ac:chgData name="Dr. Khurram Jadoon khan Asstt. Professor FCS" userId="684a1a15-bea5-4a17-9b67-1313be309245" providerId="ADAL" clId="{C6138609-4DB6-404B-B2D3-24D95502C110}" dt="2024-02-01T11:17:35.111" v="356" actId="20577"/>
          <ac:spMkLst>
            <pc:docMk/>
            <pc:sldMk cId="0" sldId="300"/>
            <ac:spMk id="4" creationId="{31E94CE4-AA3A-08DC-91B6-2B15D4F77E07}"/>
          </ac:spMkLst>
        </pc:spChg>
      </pc:sldChg>
      <pc:sldChg chg="modSp del mod">
        <pc:chgData name="Dr. Khurram Jadoon khan Asstt. Professor FCS" userId="684a1a15-bea5-4a17-9b67-1313be309245" providerId="ADAL" clId="{C6138609-4DB6-404B-B2D3-24D95502C110}" dt="2024-02-01T05:49:26.535" v="10" actId="47"/>
        <pc:sldMkLst>
          <pc:docMk/>
          <pc:sldMk cId="0" sldId="301"/>
        </pc:sldMkLst>
        <pc:spChg chg="mod">
          <ac:chgData name="Dr. Khurram Jadoon khan Asstt. Professor FCS" userId="684a1a15-bea5-4a17-9b67-1313be309245" providerId="ADAL" clId="{C6138609-4DB6-404B-B2D3-24D95502C110}" dt="2024-02-01T05:49:07.879" v="8" actId="1076"/>
          <ac:spMkLst>
            <pc:docMk/>
            <pc:sldMk cId="0" sldId="301"/>
            <ac:spMk id="2" creationId="{00000000-0000-0000-0000-000000000000}"/>
          </ac:spMkLst>
        </pc:spChg>
      </pc:sldChg>
      <pc:sldChg chg="addSp delSp modSp del mod">
        <pc:chgData name="Dr. Khurram Jadoon khan Asstt. Professor FCS" userId="684a1a15-bea5-4a17-9b67-1313be309245" providerId="ADAL" clId="{C6138609-4DB6-404B-B2D3-24D95502C110}" dt="2024-02-01T05:57:11.761" v="124" actId="47"/>
        <pc:sldMkLst>
          <pc:docMk/>
          <pc:sldMk cId="0" sldId="302"/>
        </pc:sldMkLst>
        <pc:spChg chg="add del mod">
          <ac:chgData name="Dr. Khurram Jadoon khan Asstt. Professor FCS" userId="684a1a15-bea5-4a17-9b67-1313be309245" providerId="ADAL" clId="{C6138609-4DB6-404B-B2D3-24D95502C110}" dt="2024-02-01T05:56:03.092" v="108" actId="21"/>
          <ac:spMkLst>
            <pc:docMk/>
            <pc:sldMk cId="0" sldId="302"/>
            <ac:spMk id="2" creationId="{00000000-0000-0000-0000-000000000000}"/>
          </ac:spMkLst>
        </pc:spChg>
      </pc:sldChg>
      <pc:sldChg chg="add del">
        <pc:chgData name="Dr. Khurram Jadoon khan Asstt. Professor FCS" userId="684a1a15-bea5-4a17-9b67-1313be309245" providerId="ADAL" clId="{C6138609-4DB6-404B-B2D3-24D95502C110}" dt="2024-02-01T11:23:37.664" v="416" actId="47"/>
        <pc:sldMkLst>
          <pc:docMk/>
          <pc:sldMk cId="0" sldId="303"/>
        </pc:sldMkLst>
      </pc:sldChg>
      <pc:sldChg chg="add del">
        <pc:chgData name="Dr. Khurram Jadoon khan Asstt. Professor FCS" userId="684a1a15-bea5-4a17-9b67-1313be309245" providerId="ADAL" clId="{C6138609-4DB6-404B-B2D3-24D95502C110}" dt="2024-02-01T11:24:12.947" v="422" actId="47"/>
        <pc:sldMkLst>
          <pc:docMk/>
          <pc:sldMk cId="0" sldId="304"/>
        </pc:sldMkLst>
      </pc:sldChg>
      <pc:sldChg chg="addSp delSp modSp add mod">
        <pc:chgData name="Dr. Khurram Jadoon khan Asstt. Professor FCS" userId="684a1a15-bea5-4a17-9b67-1313be309245" providerId="ADAL" clId="{C6138609-4DB6-404B-B2D3-24D95502C110}" dt="2024-02-01T11:19:29.541" v="387" actId="403"/>
        <pc:sldMkLst>
          <pc:docMk/>
          <pc:sldMk cId="0" sldId="320"/>
        </pc:sldMkLst>
        <pc:spChg chg="mod">
          <ac:chgData name="Dr. Khurram Jadoon khan Asstt. Professor FCS" userId="684a1a15-bea5-4a17-9b67-1313be309245" providerId="ADAL" clId="{C6138609-4DB6-404B-B2D3-24D95502C110}" dt="2024-02-01T05:49:31.255" v="12" actId="14100"/>
          <ac:spMkLst>
            <pc:docMk/>
            <pc:sldMk cId="0" sldId="320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49:46.089" v="17" actId="14100"/>
          <ac:spMkLst>
            <pc:docMk/>
            <pc:sldMk cId="0" sldId="320"/>
            <ac:spMk id="9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05:49:35.961" v="13" actId="478"/>
          <ac:spMkLst>
            <pc:docMk/>
            <pc:sldMk cId="0" sldId="320"/>
            <ac:spMk id="10" creationId="{00000000-0000-0000-0000-000000000000}"/>
          </ac:spMkLst>
        </pc:spChg>
        <pc:spChg chg="del mod">
          <ac:chgData name="Dr. Khurram Jadoon khan Asstt. Professor FCS" userId="684a1a15-bea5-4a17-9b67-1313be309245" providerId="ADAL" clId="{C6138609-4DB6-404B-B2D3-24D95502C110}" dt="2024-02-01T05:49:50.293" v="19" actId="478"/>
          <ac:spMkLst>
            <pc:docMk/>
            <pc:sldMk cId="0" sldId="320"/>
            <ac:spMk id="11" creationId="{00000000-0000-0000-0000-000000000000}"/>
          </ac:spMkLst>
        </pc:spChg>
        <pc:spChg chg="add mod">
          <ac:chgData name="Dr. Khurram Jadoon khan Asstt. Professor FCS" userId="684a1a15-bea5-4a17-9b67-1313be309245" providerId="ADAL" clId="{C6138609-4DB6-404B-B2D3-24D95502C110}" dt="2024-02-01T11:19:29.541" v="387" actId="403"/>
          <ac:spMkLst>
            <pc:docMk/>
            <pc:sldMk cId="0" sldId="320"/>
            <ac:spMk id="12" creationId="{7B01F04D-6F8B-F8F6-0C12-EDEC68A1382D}"/>
          </ac:spMkLst>
        </pc:spChg>
      </pc:sldChg>
      <pc:sldChg chg="addSp modSp add mod">
        <pc:chgData name="Dr. Khurram Jadoon khan Asstt. Professor FCS" userId="684a1a15-bea5-4a17-9b67-1313be309245" providerId="ADAL" clId="{C6138609-4DB6-404B-B2D3-24D95502C110}" dt="2024-02-01T05:57:33.609" v="131" actId="403"/>
        <pc:sldMkLst>
          <pc:docMk/>
          <pc:sldMk cId="0" sldId="321"/>
        </pc:sldMkLst>
        <pc:spChg chg="mod">
          <ac:chgData name="Dr. Khurram Jadoon khan Asstt. Professor FCS" userId="684a1a15-bea5-4a17-9b67-1313be309245" providerId="ADAL" clId="{C6138609-4DB6-404B-B2D3-24D95502C110}" dt="2024-02-01T05:52:58.512" v="60" actId="1076"/>
          <ac:spMkLst>
            <pc:docMk/>
            <pc:sldMk cId="0" sldId="321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2:58.512" v="60" actId="1076"/>
          <ac:spMkLst>
            <pc:docMk/>
            <pc:sldMk cId="0" sldId="321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2:58.512" v="60" actId="1076"/>
          <ac:spMkLst>
            <pc:docMk/>
            <pc:sldMk cId="0" sldId="321"/>
            <ac:spMk id="4" creationId="{00000000-0000-0000-0000-000000000000}"/>
          </ac:spMkLst>
        </pc:spChg>
        <pc:spChg chg="add mod">
          <ac:chgData name="Dr. Khurram Jadoon khan Asstt. Professor FCS" userId="684a1a15-bea5-4a17-9b67-1313be309245" providerId="ADAL" clId="{C6138609-4DB6-404B-B2D3-24D95502C110}" dt="2024-02-01T05:57:33.609" v="131" actId="403"/>
          <ac:spMkLst>
            <pc:docMk/>
            <pc:sldMk cId="0" sldId="321"/>
            <ac:spMk id="6" creationId="{58317030-D46B-3080-B152-8B8352EA7C94}"/>
          </ac:spMkLst>
        </pc:spChg>
      </pc:sldChg>
      <pc:sldChg chg="addSp delSp modSp add del mod">
        <pc:chgData name="Dr. Khurram Jadoon khan Asstt. Professor FCS" userId="684a1a15-bea5-4a17-9b67-1313be309245" providerId="ADAL" clId="{C6138609-4DB6-404B-B2D3-24D95502C110}" dt="2024-02-01T05:57:07.550" v="123" actId="47"/>
        <pc:sldMkLst>
          <pc:docMk/>
          <pc:sldMk cId="0" sldId="322"/>
        </pc:sldMkLst>
        <pc:spChg chg="mod">
          <ac:chgData name="Dr. Khurram Jadoon khan Asstt. Professor FCS" userId="684a1a15-bea5-4a17-9b67-1313be309245" providerId="ADAL" clId="{C6138609-4DB6-404B-B2D3-24D95502C110}" dt="2024-02-01T05:52:26.679" v="57" actId="1076"/>
          <ac:spMkLst>
            <pc:docMk/>
            <pc:sldMk cId="0" sldId="322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2:30.696" v="59" actId="1076"/>
          <ac:spMkLst>
            <pc:docMk/>
            <pc:sldMk cId="0" sldId="322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0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1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4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5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6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7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8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29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0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1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4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5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6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7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8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39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0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1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4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5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6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7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8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49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0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1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4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5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6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7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8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59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60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61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6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6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64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65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66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05:55:52.874" v="106" actId="1076"/>
          <ac:spMkLst>
            <pc:docMk/>
            <pc:sldMk cId="0" sldId="322"/>
            <ac:spMk id="67" creationId="{00000000-0000-0000-0000-000000000000}"/>
          </ac:spMkLst>
        </pc:spChg>
        <pc:spChg chg="del mod">
          <ac:chgData name="Dr. Khurram Jadoon khan Asstt. Professor FCS" userId="684a1a15-bea5-4a17-9b67-1313be309245" providerId="ADAL" clId="{C6138609-4DB6-404B-B2D3-24D95502C110}" dt="2024-02-01T05:53:05.806" v="62" actId="478"/>
          <ac:spMkLst>
            <pc:docMk/>
            <pc:sldMk cId="0" sldId="322"/>
            <ac:spMk id="68" creationId="{00000000-0000-0000-0000-000000000000}"/>
          </ac:spMkLst>
        </pc:spChg>
        <pc:spChg chg="add del">
          <ac:chgData name="Dr. Khurram Jadoon khan Asstt. Professor FCS" userId="684a1a15-bea5-4a17-9b67-1313be309245" providerId="ADAL" clId="{C6138609-4DB6-404B-B2D3-24D95502C110}" dt="2024-02-01T05:53:29.097" v="67" actId="478"/>
          <ac:spMkLst>
            <pc:docMk/>
            <pc:sldMk cId="0" sldId="322"/>
            <ac:spMk id="69" creationId="{00000000-0000-0000-0000-000000000000}"/>
          </ac:spMkLst>
        </pc:spChg>
      </pc:sldChg>
      <pc:sldChg chg="addSp delSp modSp add mod">
        <pc:chgData name="Dr. Khurram Jadoon khan Asstt. Professor FCS" userId="684a1a15-bea5-4a17-9b67-1313be309245" providerId="ADAL" clId="{C6138609-4DB6-404B-B2D3-24D95502C110}" dt="2024-02-01T11:21:17.603" v="397" actId="20577"/>
        <pc:sldMkLst>
          <pc:docMk/>
          <pc:sldMk cId="0" sldId="323"/>
        </pc:sldMkLst>
        <pc:spChg chg="mod">
          <ac:chgData name="Dr. Khurram Jadoon khan Asstt. Professor FCS" userId="684a1a15-bea5-4a17-9b67-1313be309245" providerId="ADAL" clId="{C6138609-4DB6-404B-B2D3-24D95502C110}" dt="2024-02-01T11:19:53.348" v="388" actId="1076"/>
          <ac:spMkLst>
            <pc:docMk/>
            <pc:sldMk cId="0" sldId="323"/>
            <ac:spMk id="2" creationId="{00000000-0000-0000-0000-000000000000}"/>
          </ac:spMkLst>
        </pc:spChg>
        <pc:spChg chg="del mod">
          <ac:chgData name="Dr. Khurram Jadoon khan Asstt. Professor FCS" userId="684a1a15-bea5-4a17-9b67-1313be309245" providerId="ADAL" clId="{C6138609-4DB6-404B-B2D3-24D95502C110}" dt="2024-02-01T05:55:16.894" v="95"/>
          <ac:spMkLst>
            <pc:docMk/>
            <pc:sldMk cId="0" sldId="323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1:17.603" v="397" actId="20577"/>
          <ac:spMkLst>
            <pc:docMk/>
            <pc:sldMk cId="0" sldId="323"/>
            <ac:spMk id="4" creationId="{00000000-0000-0000-0000-000000000000}"/>
          </ac:spMkLst>
        </pc:spChg>
        <pc:spChg chg="del mod">
          <ac:chgData name="Dr. Khurram Jadoon khan Asstt. Professor FCS" userId="684a1a15-bea5-4a17-9b67-1313be309245" providerId="ADAL" clId="{C6138609-4DB6-404B-B2D3-24D95502C110}" dt="2024-02-01T05:55:16.897" v="97"/>
          <ac:spMkLst>
            <pc:docMk/>
            <pc:sldMk cId="0" sldId="323"/>
            <ac:spMk id="5" creationId="{00000000-0000-0000-0000-000000000000}"/>
          </ac:spMkLst>
        </pc:spChg>
        <pc:spChg chg="del mod">
          <ac:chgData name="Dr. Khurram Jadoon khan Asstt. Professor FCS" userId="684a1a15-bea5-4a17-9b67-1313be309245" providerId="ADAL" clId="{C6138609-4DB6-404B-B2D3-24D95502C110}" dt="2024-02-01T05:55:16.898" v="99"/>
          <ac:spMkLst>
            <pc:docMk/>
            <pc:sldMk cId="0" sldId="323"/>
            <ac:spMk id="6" creationId="{00000000-0000-0000-0000-000000000000}"/>
          </ac:spMkLst>
        </pc:spChg>
        <pc:spChg chg="add mod">
          <ac:chgData name="Dr. Khurram Jadoon khan Asstt. Professor FCS" userId="684a1a15-bea5-4a17-9b67-1313be309245" providerId="ADAL" clId="{C6138609-4DB6-404B-B2D3-24D95502C110}" dt="2024-02-01T11:19:59.015" v="390" actId="14100"/>
          <ac:spMkLst>
            <pc:docMk/>
            <pc:sldMk cId="0" sldId="323"/>
            <ac:spMk id="9" creationId="{9F70386A-019A-471A-08B3-D091C0BA786E}"/>
          </ac:spMkLst>
        </pc:spChg>
        <pc:grpChg chg="add mod">
          <ac:chgData name="Dr. Khurram Jadoon khan Asstt. Professor FCS" userId="684a1a15-bea5-4a17-9b67-1313be309245" providerId="ADAL" clId="{C6138609-4DB6-404B-B2D3-24D95502C110}" dt="2024-02-01T05:53:26.895" v="65" actId="164"/>
          <ac:grpSpMkLst>
            <pc:docMk/>
            <pc:sldMk cId="0" sldId="323"/>
            <ac:grpSpMk id="7" creationId="{E19C5D0F-A64D-264F-D7BA-56B481364102}"/>
          </ac:grpSpMkLst>
        </pc:grpChg>
        <pc:picChg chg="add mod">
          <ac:chgData name="Dr. Khurram Jadoon khan Asstt. Professor FCS" userId="684a1a15-bea5-4a17-9b67-1313be309245" providerId="ADAL" clId="{C6138609-4DB6-404B-B2D3-24D95502C110}" dt="2024-02-01T05:56:49.335" v="118" actId="1076"/>
          <ac:picMkLst>
            <pc:docMk/>
            <pc:sldMk cId="0" sldId="323"/>
            <ac:picMk id="11" creationId="{A86DE973-90E1-5A96-C8D3-87D15B204A56}"/>
          </ac:picMkLst>
        </pc:picChg>
        <pc:picChg chg="add mod">
          <ac:chgData name="Dr. Khurram Jadoon khan Asstt. Professor FCS" userId="684a1a15-bea5-4a17-9b67-1313be309245" providerId="ADAL" clId="{C6138609-4DB6-404B-B2D3-24D95502C110}" dt="2024-02-01T05:57:03.480" v="122" actId="1076"/>
          <ac:picMkLst>
            <pc:docMk/>
            <pc:sldMk cId="0" sldId="323"/>
            <ac:picMk id="13" creationId="{6654240A-86B0-4F31-2050-5BA2C92BAFB8}"/>
          </ac:picMkLst>
        </pc:picChg>
      </pc:sldChg>
      <pc:sldChg chg="delSp modSp add del mod">
        <pc:chgData name="Dr. Khurram Jadoon khan Asstt. Professor FCS" userId="684a1a15-bea5-4a17-9b67-1313be309245" providerId="ADAL" clId="{C6138609-4DB6-404B-B2D3-24D95502C110}" dt="2024-02-01T11:23:38.603" v="417" actId="47"/>
        <pc:sldMkLst>
          <pc:docMk/>
          <pc:sldMk cId="0" sldId="324"/>
        </pc:sldMkLst>
        <pc:spChg chg="mod">
          <ac:chgData name="Dr. Khurram Jadoon khan Asstt. Professor FCS" userId="684a1a15-bea5-4a17-9b67-1313be309245" providerId="ADAL" clId="{C6138609-4DB6-404B-B2D3-24D95502C110}" dt="2024-02-01T11:22:11.396" v="399" actId="1076"/>
          <ac:spMkLst>
            <pc:docMk/>
            <pc:sldMk cId="0" sldId="324"/>
            <ac:spMk id="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5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7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8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9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0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1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2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4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5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6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7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8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2:34.020" v="407" actId="403"/>
          <ac:spMkLst>
            <pc:docMk/>
            <pc:sldMk cId="0" sldId="324"/>
            <ac:spMk id="19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2:19.810" v="400" actId="478"/>
          <ac:spMkLst>
            <pc:docMk/>
            <pc:sldMk cId="0" sldId="324"/>
            <ac:spMk id="20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2:20.929" v="401" actId="478"/>
          <ac:spMkLst>
            <pc:docMk/>
            <pc:sldMk cId="0" sldId="324"/>
            <ac:spMk id="21" creationId="{00000000-0000-0000-0000-000000000000}"/>
          </ac:spMkLst>
        </pc:spChg>
      </pc:sldChg>
      <pc:sldChg chg="addSp delSp modSp new mod">
        <pc:chgData name="Dr. Khurram Jadoon khan Asstt. Professor FCS" userId="684a1a15-bea5-4a17-9b67-1313be309245" providerId="ADAL" clId="{C6138609-4DB6-404B-B2D3-24D95502C110}" dt="2024-02-01T10:15:06.070" v="167" actId="1076"/>
        <pc:sldMkLst>
          <pc:docMk/>
          <pc:sldMk cId="4286085912" sldId="325"/>
        </pc:sldMkLst>
        <pc:spChg chg="mod">
          <ac:chgData name="Dr. Khurram Jadoon khan Asstt. Professor FCS" userId="684a1a15-bea5-4a17-9b67-1313be309245" providerId="ADAL" clId="{C6138609-4DB6-404B-B2D3-24D95502C110}" dt="2024-02-01T10:03:53.213" v="153" actId="1076"/>
          <ac:spMkLst>
            <pc:docMk/>
            <pc:sldMk cId="4286085912" sldId="325"/>
            <ac:spMk id="2" creationId="{6020EFE7-D2F5-2E03-A9B1-39EF5E8C6AC5}"/>
          </ac:spMkLst>
        </pc:spChg>
        <pc:spChg chg="del">
          <ac:chgData name="Dr. Khurram Jadoon khan Asstt. Professor FCS" userId="684a1a15-bea5-4a17-9b67-1313be309245" providerId="ADAL" clId="{C6138609-4DB6-404B-B2D3-24D95502C110}" dt="2024-02-01T10:02:46.579" v="147" actId="478"/>
          <ac:spMkLst>
            <pc:docMk/>
            <pc:sldMk cId="4286085912" sldId="325"/>
            <ac:spMk id="3" creationId="{C6C6EA9B-9913-DAD3-195B-A5BB0EEF8EE6}"/>
          </ac:spMkLst>
        </pc:spChg>
        <pc:spChg chg="add mod">
          <ac:chgData name="Dr. Khurram Jadoon khan Asstt. Professor FCS" userId="684a1a15-bea5-4a17-9b67-1313be309245" providerId="ADAL" clId="{C6138609-4DB6-404B-B2D3-24D95502C110}" dt="2024-02-01T10:02:57.672" v="150" actId="164"/>
          <ac:spMkLst>
            <pc:docMk/>
            <pc:sldMk cId="4286085912" sldId="325"/>
            <ac:spMk id="4" creationId="{E708B8AB-AD4E-0486-6F76-9D0C5495033B}"/>
          </ac:spMkLst>
        </pc:spChg>
        <pc:spChg chg="add mod">
          <ac:chgData name="Dr. Khurram Jadoon khan Asstt. Professor FCS" userId="684a1a15-bea5-4a17-9b67-1313be309245" providerId="ADAL" clId="{C6138609-4DB6-404B-B2D3-24D95502C110}" dt="2024-02-01T10:02:57.672" v="150" actId="164"/>
          <ac:spMkLst>
            <pc:docMk/>
            <pc:sldMk cId="4286085912" sldId="325"/>
            <ac:spMk id="5" creationId="{268E9EBF-2FCF-D40B-A46B-438918CC3257}"/>
          </ac:spMkLst>
        </pc:spChg>
        <pc:spChg chg="add mod">
          <ac:chgData name="Dr. Khurram Jadoon khan Asstt. Professor FCS" userId="684a1a15-bea5-4a17-9b67-1313be309245" providerId="ADAL" clId="{C6138609-4DB6-404B-B2D3-24D95502C110}" dt="2024-02-01T10:02:57.672" v="150" actId="164"/>
          <ac:spMkLst>
            <pc:docMk/>
            <pc:sldMk cId="4286085912" sldId="325"/>
            <ac:spMk id="6" creationId="{523868B7-FD58-DBE7-C680-5A66109A5ED7}"/>
          </ac:spMkLst>
        </pc:spChg>
        <pc:grpChg chg="add mod">
          <ac:chgData name="Dr. Khurram Jadoon khan Asstt. Professor FCS" userId="684a1a15-bea5-4a17-9b67-1313be309245" providerId="ADAL" clId="{C6138609-4DB6-404B-B2D3-24D95502C110}" dt="2024-02-01T10:14:39.367" v="162" actId="1076"/>
          <ac:grpSpMkLst>
            <pc:docMk/>
            <pc:sldMk cId="4286085912" sldId="325"/>
            <ac:grpSpMk id="7" creationId="{4A04174A-9C70-3BF8-A3DE-33BCA061E1F7}"/>
          </ac:grpSpMkLst>
        </pc:grpChg>
        <pc:picChg chg="add mod">
          <ac:chgData name="Dr. Khurram Jadoon khan Asstt. Professor FCS" userId="684a1a15-bea5-4a17-9b67-1313be309245" providerId="ADAL" clId="{C6138609-4DB6-404B-B2D3-24D95502C110}" dt="2024-02-01T10:14:42.974" v="163" actId="1076"/>
          <ac:picMkLst>
            <pc:docMk/>
            <pc:sldMk cId="4286085912" sldId="325"/>
            <ac:picMk id="9" creationId="{A44DE4F7-0978-86F5-7AA5-47BB791B2BEB}"/>
          </ac:picMkLst>
        </pc:picChg>
        <pc:picChg chg="add mod">
          <ac:chgData name="Dr. Khurram Jadoon khan Asstt. Professor FCS" userId="684a1a15-bea5-4a17-9b67-1313be309245" providerId="ADAL" clId="{C6138609-4DB6-404B-B2D3-24D95502C110}" dt="2024-02-01T10:15:06.070" v="167" actId="1076"/>
          <ac:picMkLst>
            <pc:docMk/>
            <pc:sldMk cId="4286085912" sldId="325"/>
            <ac:picMk id="11" creationId="{3E220F66-0D2A-E7FD-4B99-69B2774EF12B}"/>
          </ac:picMkLst>
        </pc:picChg>
      </pc:sldChg>
      <pc:sldChg chg="modSp add mod">
        <pc:chgData name="Dr. Khurram Jadoon khan Asstt. Professor FCS" userId="684a1a15-bea5-4a17-9b67-1313be309245" providerId="ADAL" clId="{C6138609-4DB6-404B-B2D3-24D95502C110}" dt="2024-02-01T11:14:45.587" v="318" actId="1076"/>
        <pc:sldMkLst>
          <pc:docMk/>
          <pc:sldMk cId="864586145" sldId="326"/>
        </pc:sldMkLst>
        <pc:spChg chg="mod">
          <ac:chgData name="Dr. Khurram Jadoon khan Asstt. Professor FCS" userId="684a1a15-bea5-4a17-9b67-1313be309245" providerId="ADAL" clId="{C6138609-4DB6-404B-B2D3-24D95502C110}" dt="2024-02-01T11:14:31.366" v="317" actId="179"/>
          <ac:spMkLst>
            <pc:docMk/>
            <pc:sldMk cId="864586145" sldId="326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14:45.587" v="318" actId="1076"/>
          <ac:spMkLst>
            <pc:docMk/>
            <pc:sldMk cId="864586145" sldId="326"/>
            <ac:spMk id="4" creationId="{00000000-0000-0000-0000-000000000000}"/>
          </ac:spMkLst>
        </pc:spChg>
      </pc:sldChg>
      <pc:sldChg chg="delSp modSp add del mod">
        <pc:chgData name="Dr. Khurram Jadoon khan Asstt. Professor FCS" userId="684a1a15-bea5-4a17-9b67-1313be309245" providerId="ADAL" clId="{C6138609-4DB6-404B-B2D3-24D95502C110}" dt="2024-02-01T11:27:10.027" v="463" actId="478"/>
        <pc:sldMkLst>
          <pc:docMk/>
          <pc:sldMk cId="0" sldId="327"/>
        </pc:sldMkLst>
        <pc:spChg chg="mod">
          <ac:chgData name="Dr. Khurram Jadoon khan Asstt. Professor FCS" userId="684a1a15-bea5-4a17-9b67-1313be309245" providerId="ADAL" clId="{C6138609-4DB6-404B-B2D3-24D95502C110}" dt="2024-02-01T11:26:40.933" v="462" actId="1076"/>
          <ac:spMkLst>
            <pc:docMk/>
            <pc:sldMk cId="0" sldId="327"/>
            <ac:spMk id="2" creationId="{00000000-0000-0000-0000-000000000000}"/>
          </ac:spMkLst>
        </pc:spChg>
        <pc:spChg chg="del mod">
          <ac:chgData name="Dr. Khurram Jadoon khan Asstt. Professor FCS" userId="684a1a15-bea5-4a17-9b67-1313be309245" providerId="ADAL" clId="{C6138609-4DB6-404B-B2D3-24D95502C110}" dt="2024-02-01T11:27:10.027" v="463" actId="478"/>
          <ac:spMkLst>
            <pc:docMk/>
            <pc:sldMk cId="0" sldId="327"/>
            <ac:spMk id="3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6:37.613" v="461" actId="1076"/>
          <ac:spMkLst>
            <pc:docMk/>
            <pc:sldMk cId="0" sldId="327"/>
            <ac:spMk id="4" creationId="{00000000-0000-0000-0000-000000000000}"/>
          </ac:spMkLst>
        </pc:spChg>
        <pc:spChg chg="del mod">
          <ac:chgData name="Dr. Khurram Jadoon khan Asstt. Professor FCS" userId="684a1a15-bea5-4a17-9b67-1313be309245" providerId="ADAL" clId="{C6138609-4DB6-404B-B2D3-24D95502C110}" dt="2024-02-01T11:26:13.162" v="453" actId="478"/>
          <ac:spMkLst>
            <pc:docMk/>
            <pc:sldMk cId="0" sldId="327"/>
            <ac:spMk id="5" creationId="{00000000-0000-0000-0000-000000000000}"/>
          </ac:spMkLst>
        </pc:spChg>
        <pc:spChg chg="del mod">
          <ac:chgData name="Dr. Khurram Jadoon khan Asstt. Professor FCS" userId="684a1a15-bea5-4a17-9b67-1313be309245" providerId="ADAL" clId="{C6138609-4DB6-404B-B2D3-24D95502C110}" dt="2024-02-01T11:26:11.121" v="452" actId="478"/>
          <ac:spMkLst>
            <pc:docMk/>
            <pc:sldMk cId="0" sldId="327"/>
            <ac:spMk id="6" creationId="{00000000-0000-0000-0000-000000000000}"/>
          </ac:spMkLst>
        </pc:spChg>
        <pc:spChg chg="del mod">
          <ac:chgData name="Dr. Khurram Jadoon khan Asstt. Professor FCS" userId="684a1a15-bea5-4a17-9b67-1313be309245" providerId="ADAL" clId="{C6138609-4DB6-404B-B2D3-24D95502C110}" dt="2024-02-01T11:26:14.753" v="454" actId="478"/>
          <ac:spMkLst>
            <pc:docMk/>
            <pc:sldMk cId="0" sldId="327"/>
            <ac:spMk id="7" creationId="{00000000-0000-0000-0000-000000000000}"/>
          </ac:spMkLst>
        </pc:spChg>
      </pc:sldChg>
      <pc:sldChg chg="modSp add mod">
        <pc:chgData name="Dr. Khurram Jadoon khan Asstt. Professor FCS" userId="684a1a15-bea5-4a17-9b67-1313be309245" providerId="ADAL" clId="{C6138609-4DB6-404B-B2D3-24D95502C110}" dt="2024-02-01T11:15:05.404" v="321" actId="14100"/>
        <pc:sldMkLst>
          <pc:docMk/>
          <pc:sldMk cId="0" sldId="360"/>
        </pc:sldMkLst>
        <pc:spChg chg="mod">
          <ac:chgData name="Dr. Khurram Jadoon khan Asstt. Professor FCS" userId="684a1a15-bea5-4a17-9b67-1313be309245" providerId="ADAL" clId="{C6138609-4DB6-404B-B2D3-24D95502C110}" dt="2024-02-01T11:15:05.404" v="321" actId="14100"/>
          <ac:spMkLst>
            <pc:docMk/>
            <pc:sldMk cId="0" sldId="360"/>
            <ac:spMk id="2" creationId="{00000000-0000-0000-0000-000000000000}"/>
          </ac:spMkLst>
        </pc:spChg>
      </pc:sldChg>
      <pc:sldChg chg="modSp add del mod">
        <pc:chgData name="Dr. Khurram Jadoon khan Asstt. Professor FCS" userId="684a1a15-bea5-4a17-9b67-1313be309245" providerId="ADAL" clId="{C6138609-4DB6-404B-B2D3-24D95502C110}" dt="2024-02-01T11:23:31.981" v="415" actId="14100"/>
        <pc:sldMkLst>
          <pc:docMk/>
          <pc:sldMk cId="0" sldId="361"/>
        </pc:sldMkLst>
        <pc:spChg chg="mod">
          <ac:chgData name="Dr. Khurram Jadoon khan Asstt. Professor FCS" userId="684a1a15-bea5-4a17-9b67-1313be309245" providerId="ADAL" clId="{C6138609-4DB6-404B-B2D3-24D95502C110}" dt="2024-02-01T11:23:31.981" v="415" actId="14100"/>
          <ac:spMkLst>
            <pc:docMk/>
            <pc:sldMk cId="0" sldId="361"/>
            <ac:spMk id="2" creationId="{00000000-0000-0000-0000-000000000000}"/>
          </ac:spMkLst>
        </pc:spChg>
      </pc:sldChg>
      <pc:sldChg chg="addSp delSp modSp add del mod">
        <pc:chgData name="Dr. Khurram Jadoon khan Asstt. Professor FCS" userId="684a1a15-bea5-4a17-9b67-1313be309245" providerId="ADAL" clId="{C6138609-4DB6-404B-B2D3-24D95502C110}" dt="2024-02-01T11:24:39.372" v="426" actId="22"/>
        <pc:sldMkLst>
          <pc:docMk/>
          <pc:sldMk cId="0" sldId="362"/>
        </pc:sldMkLst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2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3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4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5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6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7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8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9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10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11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12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13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14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15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4:28.974" v="424" actId="478"/>
          <ac:spMkLst>
            <pc:docMk/>
            <pc:sldMk cId="0" sldId="362"/>
            <ac:spMk id="16" creationId="{00000000-0000-0000-0000-000000000000}"/>
          </ac:spMkLst>
        </pc:spChg>
        <pc:spChg chg="add del mod">
          <ac:chgData name="Dr. Khurram Jadoon khan Asstt. Professor FCS" userId="684a1a15-bea5-4a17-9b67-1313be309245" providerId="ADAL" clId="{C6138609-4DB6-404B-B2D3-24D95502C110}" dt="2024-02-01T11:24:31.538" v="425" actId="478"/>
          <ac:spMkLst>
            <pc:docMk/>
            <pc:sldMk cId="0" sldId="362"/>
            <ac:spMk id="18" creationId="{B4280B57-E577-FB1C-8F1D-E566584FB27A}"/>
          </ac:spMkLst>
        </pc:spChg>
        <pc:picChg chg="add">
          <ac:chgData name="Dr. Khurram Jadoon khan Asstt. Professor FCS" userId="684a1a15-bea5-4a17-9b67-1313be309245" providerId="ADAL" clId="{C6138609-4DB6-404B-B2D3-24D95502C110}" dt="2024-02-01T11:24:39.372" v="426" actId="22"/>
          <ac:picMkLst>
            <pc:docMk/>
            <pc:sldMk cId="0" sldId="362"/>
            <ac:picMk id="20" creationId="{9D46A34F-A1F6-8C31-C38C-83B8B2C15173}"/>
          </ac:picMkLst>
        </pc:picChg>
      </pc:sldChg>
      <pc:sldChg chg="delSp modSp add mod">
        <pc:chgData name="Dr. Khurram Jadoon khan Asstt. Professor FCS" userId="684a1a15-bea5-4a17-9b67-1313be309245" providerId="ADAL" clId="{C6138609-4DB6-404B-B2D3-24D95502C110}" dt="2024-02-01T11:26:26.733" v="459" actId="1076"/>
        <pc:sldMkLst>
          <pc:docMk/>
          <pc:sldMk cId="2290152521" sldId="363"/>
        </pc:sldMkLst>
        <pc:spChg chg="del">
          <ac:chgData name="Dr. Khurram Jadoon khan Asstt. Professor FCS" userId="684a1a15-bea5-4a17-9b67-1313be309245" providerId="ADAL" clId="{C6138609-4DB6-404B-B2D3-24D95502C110}" dt="2024-02-01T11:26:21.797" v="457" actId="478"/>
          <ac:spMkLst>
            <pc:docMk/>
            <pc:sldMk cId="2290152521" sldId="363"/>
            <ac:spMk id="2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6:19.146" v="455" actId="478"/>
          <ac:spMkLst>
            <pc:docMk/>
            <pc:sldMk cId="2290152521" sldId="363"/>
            <ac:spMk id="3" creationId="{00000000-0000-0000-0000-000000000000}"/>
          </ac:spMkLst>
        </pc:spChg>
        <pc:spChg chg="del">
          <ac:chgData name="Dr. Khurram Jadoon khan Asstt. Professor FCS" userId="684a1a15-bea5-4a17-9b67-1313be309245" providerId="ADAL" clId="{C6138609-4DB6-404B-B2D3-24D95502C110}" dt="2024-02-01T11:26:20.274" v="456" actId="478"/>
          <ac:spMkLst>
            <pc:docMk/>
            <pc:sldMk cId="2290152521" sldId="363"/>
            <ac:spMk id="4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6:24.037" v="458" actId="1076"/>
          <ac:spMkLst>
            <pc:docMk/>
            <pc:sldMk cId="2290152521" sldId="363"/>
            <ac:spMk id="6" creationId="{00000000-0000-0000-0000-000000000000}"/>
          </ac:spMkLst>
        </pc:spChg>
        <pc:spChg chg="mod">
          <ac:chgData name="Dr. Khurram Jadoon khan Asstt. Professor FCS" userId="684a1a15-bea5-4a17-9b67-1313be309245" providerId="ADAL" clId="{C6138609-4DB6-404B-B2D3-24D95502C110}" dt="2024-02-01T11:26:26.733" v="459" actId="1076"/>
          <ac:spMkLst>
            <pc:docMk/>
            <pc:sldMk cId="2290152521" sldId="363"/>
            <ac:spMk id="7" creationId="{00000000-0000-0000-0000-000000000000}"/>
          </ac:spMkLst>
        </pc:spChg>
      </pc:sldChg>
      <pc:sldChg chg="modSp add mod">
        <pc:chgData name="Dr. Khurram Jadoon khan Asstt. Professor FCS" userId="684a1a15-bea5-4a17-9b67-1313be309245" providerId="ADAL" clId="{C6138609-4DB6-404B-B2D3-24D95502C110}" dt="2024-02-01T11:29:06.134" v="470" actId="14100"/>
        <pc:sldMkLst>
          <pc:docMk/>
          <pc:sldMk cId="0" sldId="390"/>
        </pc:sldMkLst>
        <pc:spChg chg="mod">
          <ac:chgData name="Dr. Khurram Jadoon khan Asstt. Professor FCS" userId="684a1a15-bea5-4a17-9b67-1313be309245" providerId="ADAL" clId="{C6138609-4DB6-404B-B2D3-24D95502C110}" dt="2024-02-01T11:29:06.134" v="470" actId="14100"/>
          <ac:spMkLst>
            <pc:docMk/>
            <pc:sldMk cId="0" sldId="390"/>
            <ac:spMk id="2" creationId="{00000000-0000-0000-0000-000000000000}"/>
          </ac:spMkLst>
        </pc:spChg>
      </pc:sldChg>
      <pc:sldChg chg="modSp add mod">
        <pc:chgData name="Dr. Khurram Jadoon khan Asstt. Professor FCS" userId="684a1a15-bea5-4a17-9b67-1313be309245" providerId="ADAL" clId="{C6138609-4DB6-404B-B2D3-24D95502C110}" dt="2024-02-01T11:29:18.239" v="472" actId="14100"/>
        <pc:sldMkLst>
          <pc:docMk/>
          <pc:sldMk cId="0" sldId="392"/>
        </pc:sldMkLst>
        <pc:spChg chg="mod">
          <ac:chgData name="Dr. Khurram Jadoon khan Asstt. Professor FCS" userId="684a1a15-bea5-4a17-9b67-1313be309245" providerId="ADAL" clId="{C6138609-4DB6-404B-B2D3-24D95502C110}" dt="2024-02-01T11:29:18.239" v="472" actId="14100"/>
          <ac:spMkLst>
            <pc:docMk/>
            <pc:sldMk cId="0" sldId="392"/>
            <ac:spMk id="2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jpg>
</file>

<file path=ppt/media/image4.jpg>
</file>

<file path=ppt/media/image40.png>
</file>

<file path=ppt/media/image41.jpg>
</file>

<file path=ppt/media/image42.png>
</file>

<file path=ppt/media/image43.jpg>
</file>

<file path=ppt/media/image44.jpg>
</file>

<file path=ppt/media/image45.jp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29EECD-05C5-4F1B-B774-062724DAD88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98750" y="971550"/>
            <a:ext cx="4660900" cy="2622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740150"/>
            <a:ext cx="8045450" cy="30607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34FB4D-C33F-4520-A6D7-C99356EF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10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98750" y="971550"/>
            <a:ext cx="4660900" cy="2622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34FB4D-C33F-4520-A6D7-C99356EF14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737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570182" y="1296924"/>
            <a:ext cx="10677236" cy="0"/>
          </a:xfrm>
          <a:custGeom>
            <a:avLst/>
            <a:gdLst/>
            <a:ahLst/>
            <a:cxnLst/>
            <a:rect l="l" t="t" r="r" b="b"/>
            <a:pathLst>
              <a:path w="7772400">
                <a:moveTo>
                  <a:pt x="0" y="0"/>
                </a:moveTo>
                <a:lnTo>
                  <a:pt x="7772400" y="0"/>
                </a:lnTo>
              </a:path>
            </a:pathLst>
          </a:custGeom>
          <a:ln w="396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82538" y="683769"/>
            <a:ext cx="10452525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072640" y="4352544"/>
            <a:ext cx="967232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90880" y="1787652"/>
            <a:ext cx="601065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116064" y="1787652"/>
            <a:ext cx="601065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968929" y="660400"/>
            <a:ext cx="3879743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78348" y="2914903"/>
            <a:ext cx="1046875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697984" y="7228332"/>
            <a:ext cx="4421632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90880" y="7228332"/>
            <a:ext cx="317804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948672" y="7228332"/>
            <a:ext cx="317804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technologyreview.com/featuredstory/520431/d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kype.com/en/translator-preview/" TargetMode="External"/><Relationship Id="rId7" Type="http://schemas.openxmlformats.org/officeDocument/2006/relationships/image" Target="../media/image21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hyperlink" Target="http://googleblog.blogspot.com/2015/01/hallo-hola-ola-" TargetMode="External"/><Relationship Id="rId4" Type="http://schemas.openxmlformats.org/officeDocument/2006/relationships/image" Target="../media/image19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35070" y="3396297"/>
            <a:ext cx="6347460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6000" spc="-5" dirty="0"/>
              <a:t>Artificial</a:t>
            </a:r>
            <a:r>
              <a:rPr sz="6000" spc="-15" dirty="0"/>
              <a:t> </a:t>
            </a:r>
            <a:r>
              <a:rPr sz="6000" spc="-20" dirty="0"/>
              <a:t>Intelligence</a:t>
            </a:r>
            <a:endParaRPr sz="6000" dirty="0"/>
          </a:p>
        </p:txBody>
      </p:sp>
      <p:sp>
        <p:nvSpPr>
          <p:cNvPr id="3" name="object 3"/>
          <p:cNvSpPr txBox="1"/>
          <p:nvPr/>
        </p:nvSpPr>
        <p:spPr>
          <a:xfrm>
            <a:off x="10846307" y="6900671"/>
            <a:ext cx="101600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200" dirty="0">
                <a:solidFill>
                  <a:srgbClr val="888888"/>
                </a:solidFill>
                <a:latin typeface="Times New Roman"/>
                <a:cs typeface="Times New Roman"/>
              </a:rPr>
              <a:t>1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3196843" y="4588375"/>
            <a:ext cx="3493135" cy="1066800"/>
          </a:xfrm>
          <a:custGeom>
            <a:avLst/>
            <a:gdLst/>
            <a:ahLst/>
            <a:cxnLst/>
            <a:rect l="l" t="t" r="r" b="b"/>
            <a:pathLst>
              <a:path w="3493135" h="1066800">
                <a:moveTo>
                  <a:pt x="0" y="1066800"/>
                </a:moveTo>
                <a:lnTo>
                  <a:pt x="3493007" y="1066800"/>
                </a:lnTo>
                <a:lnTo>
                  <a:pt x="3493007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D9E2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190747" y="4582281"/>
            <a:ext cx="3502660" cy="1076325"/>
          </a:xfrm>
          <a:custGeom>
            <a:avLst/>
            <a:gdLst/>
            <a:ahLst/>
            <a:cxnLst/>
            <a:rect l="l" t="t" r="r" b="b"/>
            <a:pathLst>
              <a:path w="3502660" h="1076325">
                <a:moveTo>
                  <a:pt x="3502152" y="0"/>
                </a:moveTo>
                <a:lnTo>
                  <a:pt x="0" y="0"/>
                </a:lnTo>
                <a:lnTo>
                  <a:pt x="0" y="1075944"/>
                </a:lnTo>
                <a:lnTo>
                  <a:pt x="3502152" y="1075944"/>
                </a:lnTo>
                <a:lnTo>
                  <a:pt x="3502152" y="1072896"/>
                </a:lnTo>
                <a:lnTo>
                  <a:pt x="12191" y="1072896"/>
                </a:lnTo>
                <a:lnTo>
                  <a:pt x="6095" y="1066800"/>
                </a:lnTo>
                <a:lnTo>
                  <a:pt x="12191" y="1066800"/>
                </a:lnTo>
                <a:lnTo>
                  <a:pt x="12191" y="9144"/>
                </a:lnTo>
                <a:lnTo>
                  <a:pt x="6095" y="9144"/>
                </a:lnTo>
                <a:lnTo>
                  <a:pt x="12191" y="6096"/>
                </a:lnTo>
                <a:lnTo>
                  <a:pt x="3502152" y="6096"/>
                </a:lnTo>
                <a:lnTo>
                  <a:pt x="3502152" y="0"/>
                </a:lnTo>
                <a:close/>
              </a:path>
              <a:path w="3502660" h="1076325">
                <a:moveTo>
                  <a:pt x="12191" y="1066800"/>
                </a:moveTo>
                <a:lnTo>
                  <a:pt x="6095" y="1066800"/>
                </a:lnTo>
                <a:lnTo>
                  <a:pt x="12191" y="1072896"/>
                </a:lnTo>
                <a:lnTo>
                  <a:pt x="12191" y="1066800"/>
                </a:lnTo>
                <a:close/>
              </a:path>
              <a:path w="3502660" h="1076325">
                <a:moveTo>
                  <a:pt x="3493008" y="1066800"/>
                </a:moveTo>
                <a:lnTo>
                  <a:pt x="12191" y="1066800"/>
                </a:lnTo>
                <a:lnTo>
                  <a:pt x="12191" y="1072896"/>
                </a:lnTo>
                <a:lnTo>
                  <a:pt x="3493008" y="1072896"/>
                </a:lnTo>
                <a:lnTo>
                  <a:pt x="3493008" y="1066800"/>
                </a:lnTo>
                <a:close/>
              </a:path>
              <a:path w="3502660" h="1076325">
                <a:moveTo>
                  <a:pt x="3493008" y="6096"/>
                </a:moveTo>
                <a:lnTo>
                  <a:pt x="3493008" y="1072896"/>
                </a:lnTo>
                <a:lnTo>
                  <a:pt x="3499104" y="1066800"/>
                </a:lnTo>
                <a:lnTo>
                  <a:pt x="3502152" y="1066800"/>
                </a:lnTo>
                <a:lnTo>
                  <a:pt x="3502152" y="9144"/>
                </a:lnTo>
                <a:lnTo>
                  <a:pt x="3499104" y="9144"/>
                </a:lnTo>
                <a:lnTo>
                  <a:pt x="3493008" y="6096"/>
                </a:lnTo>
                <a:close/>
              </a:path>
              <a:path w="3502660" h="1076325">
                <a:moveTo>
                  <a:pt x="3502152" y="1066800"/>
                </a:moveTo>
                <a:lnTo>
                  <a:pt x="3499104" y="1066800"/>
                </a:lnTo>
                <a:lnTo>
                  <a:pt x="3493008" y="1072896"/>
                </a:lnTo>
                <a:lnTo>
                  <a:pt x="3502152" y="1072896"/>
                </a:lnTo>
                <a:lnTo>
                  <a:pt x="3502152" y="1066800"/>
                </a:lnTo>
                <a:close/>
              </a:path>
              <a:path w="3502660" h="1076325">
                <a:moveTo>
                  <a:pt x="12191" y="6096"/>
                </a:moveTo>
                <a:lnTo>
                  <a:pt x="6095" y="9144"/>
                </a:lnTo>
                <a:lnTo>
                  <a:pt x="12191" y="9144"/>
                </a:lnTo>
                <a:lnTo>
                  <a:pt x="12191" y="6096"/>
                </a:lnTo>
                <a:close/>
              </a:path>
              <a:path w="3502660" h="1076325">
                <a:moveTo>
                  <a:pt x="3493008" y="6096"/>
                </a:moveTo>
                <a:lnTo>
                  <a:pt x="12191" y="6096"/>
                </a:lnTo>
                <a:lnTo>
                  <a:pt x="12191" y="9144"/>
                </a:lnTo>
                <a:lnTo>
                  <a:pt x="3493008" y="9144"/>
                </a:lnTo>
                <a:lnTo>
                  <a:pt x="3493008" y="6096"/>
                </a:lnTo>
                <a:close/>
              </a:path>
              <a:path w="3502660" h="1076325">
                <a:moveTo>
                  <a:pt x="3502152" y="6096"/>
                </a:moveTo>
                <a:lnTo>
                  <a:pt x="3493008" y="6096"/>
                </a:lnTo>
                <a:lnTo>
                  <a:pt x="3499104" y="9144"/>
                </a:lnTo>
                <a:lnTo>
                  <a:pt x="3502152" y="9144"/>
                </a:lnTo>
                <a:lnTo>
                  <a:pt x="3502152" y="60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689851" y="4588375"/>
            <a:ext cx="3520440" cy="1066800"/>
          </a:xfrm>
          <a:custGeom>
            <a:avLst/>
            <a:gdLst/>
            <a:ahLst/>
            <a:cxnLst/>
            <a:rect l="l" t="t" r="r" b="b"/>
            <a:pathLst>
              <a:path w="3520440" h="1066800">
                <a:moveTo>
                  <a:pt x="0" y="1066800"/>
                </a:moveTo>
                <a:lnTo>
                  <a:pt x="3520439" y="1066800"/>
                </a:lnTo>
                <a:lnTo>
                  <a:pt x="3520439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FFFF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683756" y="4582281"/>
            <a:ext cx="3529965" cy="1076325"/>
          </a:xfrm>
          <a:custGeom>
            <a:avLst/>
            <a:gdLst/>
            <a:ahLst/>
            <a:cxnLst/>
            <a:rect l="l" t="t" r="r" b="b"/>
            <a:pathLst>
              <a:path w="3529965" h="1076325">
                <a:moveTo>
                  <a:pt x="3529584" y="0"/>
                </a:moveTo>
                <a:lnTo>
                  <a:pt x="0" y="0"/>
                </a:lnTo>
                <a:lnTo>
                  <a:pt x="0" y="1075944"/>
                </a:lnTo>
                <a:lnTo>
                  <a:pt x="3529584" y="1075944"/>
                </a:lnTo>
                <a:lnTo>
                  <a:pt x="3529584" y="1072896"/>
                </a:lnTo>
                <a:lnTo>
                  <a:pt x="9143" y="1072896"/>
                </a:lnTo>
                <a:lnTo>
                  <a:pt x="6095" y="1066800"/>
                </a:lnTo>
                <a:lnTo>
                  <a:pt x="9143" y="1066800"/>
                </a:lnTo>
                <a:lnTo>
                  <a:pt x="9143" y="9144"/>
                </a:lnTo>
                <a:lnTo>
                  <a:pt x="6095" y="9144"/>
                </a:lnTo>
                <a:lnTo>
                  <a:pt x="9143" y="6096"/>
                </a:lnTo>
                <a:lnTo>
                  <a:pt x="3529584" y="6096"/>
                </a:lnTo>
                <a:lnTo>
                  <a:pt x="3529584" y="0"/>
                </a:lnTo>
                <a:close/>
              </a:path>
              <a:path w="3529965" h="1076325">
                <a:moveTo>
                  <a:pt x="9143" y="1066800"/>
                </a:moveTo>
                <a:lnTo>
                  <a:pt x="6095" y="1066800"/>
                </a:lnTo>
                <a:lnTo>
                  <a:pt x="9143" y="1072896"/>
                </a:lnTo>
                <a:lnTo>
                  <a:pt x="9143" y="1066800"/>
                </a:lnTo>
                <a:close/>
              </a:path>
              <a:path w="3529965" h="1076325">
                <a:moveTo>
                  <a:pt x="3520440" y="1066800"/>
                </a:moveTo>
                <a:lnTo>
                  <a:pt x="9143" y="1066800"/>
                </a:lnTo>
                <a:lnTo>
                  <a:pt x="9143" y="1072896"/>
                </a:lnTo>
                <a:lnTo>
                  <a:pt x="3520440" y="1072896"/>
                </a:lnTo>
                <a:lnTo>
                  <a:pt x="3520440" y="1066800"/>
                </a:lnTo>
                <a:close/>
              </a:path>
              <a:path w="3529965" h="1076325">
                <a:moveTo>
                  <a:pt x="3520440" y="6096"/>
                </a:moveTo>
                <a:lnTo>
                  <a:pt x="3520440" y="1072896"/>
                </a:lnTo>
                <a:lnTo>
                  <a:pt x="3526536" y="1066800"/>
                </a:lnTo>
                <a:lnTo>
                  <a:pt x="3529584" y="1066800"/>
                </a:lnTo>
                <a:lnTo>
                  <a:pt x="3529584" y="9144"/>
                </a:lnTo>
                <a:lnTo>
                  <a:pt x="3526536" y="9144"/>
                </a:lnTo>
                <a:lnTo>
                  <a:pt x="3520440" y="6096"/>
                </a:lnTo>
                <a:close/>
              </a:path>
              <a:path w="3529965" h="1076325">
                <a:moveTo>
                  <a:pt x="3529584" y="1066800"/>
                </a:moveTo>
                <a:lnTo>
                  <a:pt x="3526536" y="1066800"/>
                </a:lnTo>
                <a:lnTo>
                  <a:pt x="3520440" y="1072896"/>
                </a:lnTo>
                <a:lnTo>
                  <a:pt x="3529584" y="1072896"/>
                </a:lnTo>
                <a:lnTo>
                  <a:pt x="3529584" y="1066800"/>
                </a:lnTo>
                <a:close/>
              </a:path>
              <a:path w="3529965" h="1076325">
                <a:moveTo>
                  <a:pt x="9143" y="6096"/>
                </a:moveTo>
                <a:lnTo>
                  <a:pt x="6095" y="9144"/>
                </a:lnTo>
                <a:lnTo>
                  <a:pt x="9143" y="9144"/>
                </a:lnTo>
                <a:lnTo>
                  <a:pt x="9143" y="6096"/>
                </a:lnTo>
                <a:close/>
              </a:path>
              <a:path w="3529965" h="1076325">
                <a:moveTo>
                  <a:pt x="3520440" y="6096"/>
                </a:moveTo>
                <a:lnTo>
                  <a:pt x="9143" y="6096"/>
                </a:lnTo>
                <a:lnTo>
                  <a:pt x="9143" y="9144"/>
                </a:lnTo>
                <a:lnTo>
                  <a:pt x="3520440" y="9144"/>
                </a:lnTo>
                <a:lnTo>
                  <a:pt x="3520440" y="6096"/>
                </a:lnTo>
                <a:close/>
              </a:path>
              <a:path w="3529965" h="1076325">
                <a:moveTo>
                  <a:pt x="3529584" y="6096"/>
                </a:moveTo>
                <a:lnTo>
                  <a:pt x="3520440" y="6096"/>
                </a:lnTo>
                <a:lnTo>
                  <a:pt x="3526536" y="9144"/>
                </a:lnTo>
                <a:lnTo>
                  <a:pt x="3529584" y="9144"/>
                </a:lnTo>
                <a:lnTo>
                  <a:pt x="3529584" y="60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694423" y="4573136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29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1524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169411" y="5121775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184650" y="4573136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29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3048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202670" y="4573136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29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2743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169411" y="4588375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3048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169411" y="5662795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274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458463" y="4507096"/>
            <a:ext cx="296100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54940">
              <a:lnSpc>
                <a:spcPct val="125000"/>
              </a:lnSpc>
            </a:pPr>
            <a:r>
              <a:rPr sz="2800" spc="5" dirty="0">
                <a:solidFill>
                  <a:srgbClr val="7F0000"/>
                </a:solidFill>
                <a:latin typeface="Comic Sans MS"/>
                <a:cs typeface="Comic Sans MS"/>
              </a:rPr>
              <a:t>Act </a:t>
            </a:r>
            <a:r>
              <a:rPr sz="2800" dirty="0">
                <a:solidFill>
                  <a:srgbClr val="7F0000"/>
                </a:solidFill>
                <a:latin typeface="Comic Sans MS"/>
                <a:cs typeface="Comic Sans MS"/>
              </a:rPr>
              <a:t>like humans  </a:t>
            </a:r>
            <a:r>
              <a:rPr sz="2800" spc="5" dirty="0">
                <a:solidFill>
                  <a:srgbClr val="7F0000"/>
                </a:solidFill>
                <a:latin typeface="Comic Sans MS"/>
                <a:cs typeface="Comic Sans MS"/>
              </a:rPr>
              <a:t>Think </a:t>
            </a:r>
            <a:r>
              <a:rPr sz="2800" dirty="0">
                <a:solidFill>
                  <a:srgbClr val="7F0000"/>
                </a:solidFill>
                <a:latin typeface="Comic Sans MS"/>
                <a:cs typeface="Comic Sans MS"/>
              </a:rPr>
              <a:t>like</a:t>
            </a:r>
            <a:r>
              <a:rPr sz="2800" spc="-110" dirty="0">
                <a:solidFill>
                  <a:srgbClr val="7F0000"/>
                </a:solidFill>
                <a:latin typeface="Comic Sans MS"/>
                <a:cs typeface="Comic Sans MS"/>
              </a:rPr>
              <a:t> </a:t>
            </a:r>
            <a:r>
              <a:rPr sz="2800" dirty="0">
                <a:solidFill>
                  <a:srgbClr val="7F0000"/>
                </a:solidFill>
                <a:latin typeface="Comic Sans MS"/>
                <a:cs typeface="Comic Sans MS"/>
              </a:rPr>
              <a:t>humans</a:t>
            </a:r>
            <a:endParaRPr sz="2800">
              <a:latin typeface="Comic Sans MS"/>
              <a:cs typeface="Comic Sans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137400" y="4507096"/>
            <a:ext cx="261683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58115">
              <a:lnSpc>
                <a:spcPct val="125000"/>
              </a:lnSpc>
            </a:pPr>
            <a:r>
              <a:rPr sz="2800" spc="5" dirty="0">
                <a:solidFill>
                  <a:srgbClr val="7F0000"/>
                </a:solidFill>
                <a:latin typeface="Comic Sans MS"/>
                <a:cs typeface="Comic Sans MS"/>
              </a:rPr>
              <a:t>Act </a:t>
            </a:r>
            <a:r>
              <a:rPr sz="2800" dirty="0">
                <a:solidFill>
                  <a:srgbClr val="7F0000"/>
                </a:solidFill>
                <a:latin typeface="Comic Sans MS"/>
                <a:cs typeface="Comic Sans MS"/>
              </a:rPr>
              <a:t>rationally  </a:t>
            </a:r>
            <a:r>
              <a:rPr sz="2800" spc="5" dirty="0">
                <a:solidFill>
                  <a:srgbClr val="7F0000"/>
                </a:solidFill>
                <a:latin typeface="Comic Sans MS"/>
                <a:cs typeface="Comic Sans MS"/>
              </a:rPr>
              <a:t>Think</a:t>
            </a:r>
            <a:r>
              <a:rPr sz="2800" spc="-114" dirty="0">
                <a:solidFill>
                  <a:srgbClr val="7F0000"/>
                </a:solidFill>
                <a:latin typeface="Comic Sans MS"/>
                <a:cs typeface="Comic Sans MS"/>
              </a:rPr>
              <a:t> </a:t>
            </a:r>
            <a:r>
              <a:rPr sz="2800" dirty="0">
                <a:solidFill>
                  <a:srgbClr val="7F0000"/>
                </a:solidFill>
                <a:latin typeface="Comic Sans MS"/>
                <a:cs typeface="Comic Sans MS"/>
              </a:rPr>
              <a:t>rationally</a:t>
            </a:r>
            <a:endParaRPr sz="2800">
              <a:latin typeface="Comic Sans MS"/>
              <a:cs typeface="Comic Sans MS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5308600" y="271906"/>
            <a:ext cx="403860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pc="-10" dirty="0"/>
              <a:t>What </a:t>
            </a:r>
            <a:r>
              <a:rPr spc="-5" dirty="0"/>
              <a:t>is</a:t>
            </a:r>
            <a:r>
              <a:rPr spc="-95" dirty="0"/>
              <a:t> </a:t>
            </a:r>
            <a:r>
              <a:rPr dirty="0"/>
              <a:t>AI?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508001" y="1138165"/>
            <a:ext cx="12344397" cy="21544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marR="1165225" indent="-457200">
              <a:buFont typeface="Arial" panose="020B0604020202020204" pitchFamily="34" charset="0"/>
              <a:buChar char="•"/>
            </a:pPr>
            <a:r>
              <a:rPr sz="3200" spc="5" dirty="0">
                <a:latin typeface="Comic Sans MS"/>
                <a:cs typeface="Comic Sans MS"/>
              </a:rPr>
              <a:t>Four </a:t>
            </a:r>
            <a:r>
              <a:rPr sz="3200" dirty="0">
                <a:latin typeface="Comic Sans MS"/>
                <a:cs typeface="Comic Sans MS"/>
              </a:rPr>
              <a:t>possible ways to define</a:t>
            </a:r>
            <a:r>
              <a:rPr sz="3200" spc="-80" dirty="0">
                <a:latin typeface="Comic Sans MS"/>
                <a:cs typeface="Comic Sans MS"/>
              </a:rPr>
              <a:t> </a:t>
            </a:r>
            <a:r>
              <a:rPr sz="3200" dirty="0">
                <a:latin typeface="Comic Sans MS"/>
                <a:cs typeface="Comic Sans MS"/>
              </a:rPr>
              <a:t>Artificial  Intelligence</a:t>
            </a:r>
            <a:r>
              <a:rPr sz="3200" spc="-90" dirty="0">
                <a:latin typeface="Comic Sans MS"/>
                <a:cs typeface="Comic Sans MS"/>
              </a:rPr>
              <a:t> </a:t>
            </a:r>
            <a:r>
              <a:rPr sz="3200" dirty="0">
                <a:latin typeface="Comic Sans MS"/>
                <a:cs typeface="Comic Sans MS"/>
              </a:rPr>
              <a:t>i.e.</a:t>
            </a:r>
          </a:p>
          <a:p>
            <a:pPr marL="571500" indent="-571500">
              <a:spcBef>
                <a:spcPts val="45"/>
              </a:spcBef>
              <a:buFont typeface="Arial" panose="020B0604020202020204" pitchFamily="34" charset="0"/>
              <a:buChar char="•"/>
            </a:pPr>
            <a:endParaRPr sz="4400" dirty="0">
              <a:latin typeface="Times New Roman"/>
              <a:cs typeface="Times New Roman"/>
            </a:endParaRPr>
          </a:p>
          <a:p>
            <a:pPr marL="469900" marR="5080" indent="-457200">
              <a:buFont typeface="Arial" panose="020B0604020202020204" pitchFamily="34" charset="0"/>
              <a:buChar char="•"/>
            </a:pPr>
            <a:r>
              <a:rPr sz="3200" dirty="0">
                <a:latin typeface="Comic Sans MS"/>
                <a:cs typeface="Comic Sans MS"/>
              </a:rPr>
              <a:t>A discipline </a:t>
            </a:r>
            <a:r>
              <a:rPr sz="3200" spc="5" dirty="0">
                <a:latin typeface="Comic Sans MS"/>
                <a:cs typeface="Comic Sans MS"/>
              </a:rPr>
              <a:t>that </a:t>
            </a:r>
            <a:r>
              <a:rPr sz="3200" dirty="0">
                <a:latin typeface="Comic Sans MS"/>
                <a:cs typeface="Comic Sans MS"/>
              </a:rPr>
              <a:t>systematizes and automates  reasoning processes to create machines</a:t>
            </a:r>
            <a:r>
              <a:rPr sz="3200" spc="-70" dirty="0">
                <a:latin typeface="Comic Sans MS"/>
                <a:cs typeface="Comic Sans MS"/>
              </a:rPr>
              <a:t> </a:t>
            </a:r>
            <a:r>
              <a:rPr sz="3200" dirty="0">
                <a:latin typeface="Comic Sans MS"/>
                <a:cs typeface="Comic Sans MS"/>
              </a:rPr>
              <a:t>that: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663429" y="6832601"/>
            <a:ext cx="28003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dirty="0">
                <a:solidFill>
                  <a:srgbClr val="888888"/>
                </a:solidFill>
                <a:latin typeface="Times New Roman"/>
                <a:cs typeface="Times New Roman"/>
              </a:rPr>
              <a:t>1</a:t>
            </a:r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2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65201" y="1610330"/>
            <a:ext cx="12115798" cy="55348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marR="5080" indent="-344170" algn="just">
              <a:lnSpc>
                <a:spcPts val="3020"/>
              </a:lnSpc>
              <a:buClr>
                <a:srgbClr val="3333CC"/>
              </a:buClr>
              <a:buFont typeface="Wingdings"/>
              <a:buChar char=""/>
              <a:tabLst>
                <a:tab pos="357505" algn="l"/>
              </a:tabLst>
            </a:pPr>
            <a:r>
              <a:rPr sz="3200" dirty="0">
                <a:latin typeface="Calibri"/>
                <a:cs typeface="Calibri"/>
              </a:rPr>
              <a:t>The </a:t>
            </a:r>
            <a:r>
              <a:rPr sz="3200" spc="-5" dirty="0">
                <a:latin typeface="Calibri"/>
                <a:cs typeface="Calibri"/>
              </a:rPr>
              <a:t>goal </a:t>
            </a:r>
            <a:r>
              <a:rPr sz="3200" spc="5" dirty="0">
                <a:latin typeface="Calibri"/>
                <a:cs typeface="Calibri"/>
              </a:rPr>
              <a:t>of AI </a:t>
            </a:r>
            <a:r>
              <a:rPr sz="3200" dirty="0">
                <a:latin typeface="Calibri"/>
                <a:cs typeface="Calibri"/>
              </a:rPr>
              <a:t>is </a:t>
            </a:r>
            <a:r>
              <a:rPr sz="3200" i="1" dirty="0">
                <a:latin typeface="Calibri"/>
                <a:cs typeface="Calibri"/>
              </a:rPr>
              <a:t>to </a:t>
            </a:r>
            <a:r>
              <a:rPr sz="3200" b="1" i="1" spc="-5" dirty="0">
                <a:latin typeface="Calibri"/>
                <a:cs typeface="Calibri"/>
              </a:rPr>
              <a:t>create computer </a:t>
            </a:r>
            <a:r>
              <a:rPr sz="3200" b="1" i="1" spc="-15" dirty="0">
                <a:latin typeface="Calibri"/>
                <a:cs typeface="Calibri"/>
              </a:rPr>
              <a:t>systems</a:t>
            </a:r>
            <a:r>
              <a:rPr sz="3200" b="1" i="1" spc="600" dirty="0">
                <a:latin typeface="Calibri"/>
                <a:cs typeface="Calibri"/>
              </a:rPr>
              <a:t> </a:t>
            </a:r>
            <a:r>
              <a:rPr sz="3200" i="1" spc="-5" dirty="0">
                <a:latin typeface="Calibri"/>
                <a:cs typeface="Calibri"/>
              </a:rPr>
              <a:t>that  </a:t>
            </a:r>
            <a:r>
              <a:rPr sz="3200" b="1" i="1" spc="-5" dirty="0">
                <a:latin typeface="Calibri"/>
                <a:cs typeface="Calibri"/>
              </a:rPr>
              <a:t>perform </a:t>
            </a:r>
            <a:r>
              <a:rPr sz="3200" b="1" i="1" spc="-10" dirty="0">
                <a:latin typeface="Calibri"/>
                <a:cs typeface="Calibri"/>
              </a:rPr>
              <a:t>tasks </a:t>
            </a:r>
            <a:r>
              <a:rPr sz="3200" i="1" dirty="0">
                <a:latin typeface="Calibri"/>
                <a:cs typeface="Calibri"/>
              </a:rPr>
              <a:t>regarded as requiring </a:t>
            </a:r>
            <a:r>
              <a:rPr sz="3200" b="1" i="1" spc="-10" dirty="0">
                <a:latin typeface="Calibri"/>
                <a:cs typeface="Calibri"/>
              </a:rPr>
              <a:t>intelligence </a:t>
            </a:r>
            <a:r>
              <a:rPr sz="3200" i="1" dirty="0">
                <a:latin typeface="Calibri"/>
                <a:cs typeface="Calibri"/>
              </a:rPr>
              <a:t>when  done </a:t>
            </a:r>
            <a:r>
              <a:rPr sz="3200" i="1" spc="-15" dirty="0">
                <a:latin typeface="Calibri"/>
                <a:cs typeface="Calibri"/>
              </a:rPr>
              <a:t>by</a:t>
            </a:r>
            <a:r>
              <a:rPr sz="3200" i="1" spc="-85" dirty="0">
                <a:latin typeface="Calibri"/>
                <a:cs typeface="Calibri"/>
              </a:rPr>
              <a:t> </a:t>
            </a:r>
            <a:r>
              <a:rPr sz="3200" b="1" i="1" spc="5" dirty="0">
                <a:latin typeface="Calibri"/>
                <a:cs typeface="Calibri"/>
              </a:rPr>
              <a:t>humans</a:t>
            </a:r>
            <a:r>
              <a:rPr sz="3200" i="1" spc="5" dirty="0">
                <a:latin typeface="Calibri"/>
                <a:cs typeface="Calibri"/>
              </a:rPr>
              <a:t>.</a:t>
            </a:r>
            <a:endParaRPr sz="3200" dirty="0">
              <a:latin typeface="Calibri"/>
              <a:cs typeface="Calibri"/>
            </a:endParaRPr>
          </a:p>
          <a:p>
            <a:pPr marL="356870" marR="220979" indent="-344170">
              <a:lnSpc>
                <a:spcPts val="2590"/>
              </a:lnSpc>
              <a:spcBef>
                <a:spcPts val="1520"/>
              </a:spcBef>
              <a:buClr>
                <a:srgbClr val="3333CC"/>
              </a:buClr>
              <a:buFont typeface="Wingdings"/>
              <a:buChar char=""/>
              <a:tabLst>
                <a:tab pos="356870" algn="l"/>
                <a:tab pos="357505" algn="l"/>
              </a:tabLst>
            </a:pPr>
            <a:r>
              <a:rPr sz="2800" spc="-5" dirty="0">
                <a:latin typeface="Calibri"/>
                <a:cs typeface="Calibri"/>
              </a:rPr>
              <a:t>In </a:t>
            </a:r>
            <a:r>
              <a:rPr sz="2800" dirty="0">
                <a:latin typeface="Calibri"/>
                <a:cs typeface="Calibri"/>
              </a:rPr>
              <a:t>this AI Methodology </a:t>
            </a:r>
            <a:r>
              <a:rPr sz="2800" spc="-20" dirty="0">
                <a:latin typeface="Calibri"/>
                <a:cs typeface="Calibri"/>
              </a:rPr>
              <a:t>we </a:t>
            </a:r>
            <a:r>
              <a:rPr sz="2800" spc="-25" dirty="0">
                <a:latin typeface="Calibri"/>
                <a:cs typeface="Calibri"/>
              </a:rPr>
              <a:t>take </a:t>
            </a:r>
            <a:r>
              <a:rPr sz="2800" dirty="0">
                <a:latin typeface="Calibri"/>
                <a:cs typeface="Calibri"/>
              </a:rPr>
              <a:t>a </a:t>
            </a:r>
            <a:r>
              <a:rPr sz="2800" spc="-5" dirty="0">
                <a:latin typeface="Calibri"/>
                <a:cs typeface="Calibri"/>
              </a:rPr>
              <a:t>task </a:t>
            </a:r>
            <a:r>
              <a:rPr sz="2800" spc="-15" dirty="0">
                <a:latin typeface="Calibri"/>
                <a:cs typeface="Calibri"/>
              </a:rPr>
              <a:t>at </a:t>
            </a:r>
            <a:r>
              <a:rPr sz="2800" spc="-5" dirty="0">
                <a:latin typeface="Calibri"/>
                <a:cs typeface="Calibri"/>
              </a:rPr>
              <a:t>which </a:t>
            </a:r>
            <a:r>
              <a:rPr sz="2800" dirty="0">
                <a:latin typeface="Calibri"/>
                <a:cs typeface="Calibri"/>
              </a:rPr>
              <a:t>people </a:t>
            </a:r>
            <a:r>
              <a:rPr sz="2800" spc="-10" dirty="0">
                <a:latin typeface="Calibri"/>
                <a:cs typeface="Calibri"/>
              </a:rPr>
              <a:t>are</a:t>
            </a:r>
            <a:r>
              <a:rPr sz="2800" spc="-150" dirty="0">
                <a:latin typeface="Calibri"/>
                <a:cs typeface="Calibri"/>
              </a:rPr>
              <a:t> </a:t>
            </a:r>
            <a:r>
              <a:rPr sz="2800" spc="-40" dirty="0">
                <a:latin typeface="Calibri"/>
                <a:cs typeface="Calibri"/>
              </a:rPr>
              <a:t>better,  </a:t>
            </a:r>
            <a:r>
              <a:rPr sz="2800" dirty="0">
                <a:latin typeface="Calibri"/>
                <a:cs typeface="Calibri"/>
              </a:rPr>
              <a:t>e.g.:</a:t>
            </a:r>
          </a:p>
          <a:p>
            <a:pPr marL="756285" lvl="1" indent="-286385">
              <a:spcBef>
                <a:spcPts val="245"/>
              </a:spcBef>
              <a:buClr>
                <a:srgbClr val="3333CC"/>
              </a:buClr>
              <a:buFont typeface="Calibri"/>
              <a:buChar char="•"/>
              <a:tabLst>
                <a:tab pos="756285" algn="l"/>
                <a:tab pos="756920" algn="l"/>
              </a:tabLst>
            </a:pPr>
            <a:r>
              <a:rPr sz="2800" b="1" spc="-10" dirty="0">
                <a:latin typeface="Calibri"/>
                <a:cs typeface="Calibri"/>
              </a:rPr>
              <a:t>Prove </a:t>
            </a:r>
            <a:r>
              <a:rPr sz="2800" b="1" dirty="0">
                <a:latin typeface="Calibri"/>
                <a:cs typeface="Calibri"/>
              </a:rPr>
              <a:t>a</a:t>
            </a:r>
            <a:r>
              <a:rPr sz="2800" b="1" spc="-95" dirty="0">
                <a:latin typeface="Calibri"/>
                <a:cs typeface="Calibri"/>
              </a:rPr>
              <a:t> </a:t>
            </a:r>
            <a:r>
              <a:rPr sz="2800" b="1" spc="-5" dirty="0">
                <a:latin typeface="Calibri"/>
                <a:cs typeface="Calibri"/>
              </a:rPr>
              <a:t>theorem</a:t>
            </a:r>
            <a:endParaRPr sz="2800" dirty="0">
              <a:latin typeface="Calibri"/>
              <a:cs typeface="Calibri"/>
            </a:endParaRPr>
          </a:p>
          <a:p>
            <a:pPr marL="756285" lvl="1" indent="-286385">
              <a:spcBef>
                <a:spcPts val="285"/>
              </a:spcBef>
              <a:buClr>
                <a:srgbClr val="3333CC"/>
              </a:buClr>
              <a:buFont typeface="Calibri"/>
              <a:buChar char="•"/>
              <a:tabLst>
                <a:tab pos="756285" algn="l"/>
                <a:tab pos="756920" algn="l"/>
              </a:tabLst>
            </a:pPr>
            <a:r>
              <a:rPr sz="2800" b="1" spc="-15" dirty="0">
                <a:latin typeface="Calibri"/>
                <a:cs typeface="Calibri"/>
              </a:rPr>
              <a:t>Play</a:t>
            </a:r>
            <a:r>
              <a:rPr sz="2800" b="1" spc="-75" dirty="0">
                <a:latin typeface="Calibri"/>
                <a:cs typeface="Calibri"/>
              </a:rPr>
              <a:t> </a:t>
            </a:r>
            <a:r>
              <a:rPr sz="2800" b="1" spc="-5" dirty="0">
                <a:latin typeface="Calibri"/>
                <a:cs typeface="Calibri"/>
              </a:rPr>
              <a:t>chess</a:t>
            </a:r>
            <a:endParaRPr sz="2800" dirty="0">
              <a:latin typeface="Calibri"/>
              <a:cs typeface="Calibri"/>
            </a:endParaRPr>
          </a:p>
          <a:p>
            <a:pPr marL="756285" lvl="1" indent="-286385">
              <a:spcBef>
                <a:spcPts val="285"/>
              </a:spcBef>
              <a:buClr>
                <a:srgbClr val="3333CC"/>
              </a:buClr>
              <a:buFont typeface="Calibri"/>
              <a:buChar char="•"/>
              <a:tabLst>
                <a:tab pos="756285" algn="l"/>
                <a:tab pos="756920" algn="l"/>
              </a:tabLst>
            </a:pPr>
            <a:r>
              <a:rPr sz="2800" b="1" spc="-5" dirty="0">
                <a:latin typeface="Calibri"/>
                <a:cs typeface="Calibri"/>
              </a:rPr>
              <a:t>Plan </a:t>
            </a:r>
            <a:r>
              <a:rPr sz="2800" b="1" dirty="0">
                <a:latin typeface="Calibri"/>
                <a:cs typeface="Calibri"/>
              </a:rPr>
              <a:t>a </a:t>
            </a:r>
            <a:r>
              <a:rPr sz="2800" b="1" spc="-5" dirty="0">
                <a:latin typeface="Calibri"/>
                <a:cs typeface="Calibri"/>
              </a:rPr>
              <a:t>surgical</a:t>
            </a:r>
            <a:r>
              <a:rPr sz="2800" b="1" spc="-80" dirty="0">
                <a:latin typeface="Calibri"/>
                <a:cs typeface="Calibri"/>
              </a:rPr>
              <a:t> </a:t>
            </a:r>
            <a:r>
              <a:rPr sz="2800" b="1" spc="-10" dirty="0">
                <a:latin typeface="Calibri"/>
                <a:cs typeface="Calibri"/>
              </a:rPr>
              <a:t>operation</a:t>
            </a:r>
            <a:endParaRPr sz="2800" dirty="0">
              <a:latin typeface="Calibri"/>
              <a:cs typeface="Calibri"/>
            </a:endParaRPr>
          </a:p>
          <a:p>
            <a:pPr marL="756285" lvl="1" indent="-286385">
              <a:spcBef>
                <a:spcPts val="285"/>
              </a:spcBef>
              <a:buClr>
                <a:srgbClr val="3333CC"/>
              </a:buClr>
              <a:buFont typeface="Calibri"/>
              <a:buChar char="•"/>
              <a:tabLst>
                <a:tab pos="756285" algn="l"/>
                <a:tab pos="756920" algn="l"/>
              </a:tabLst>
            </a:pPr>
            <a:r>
              <a:rPr sz="2800" b="1" spc="-5" dirty="0">
                <a:latin typeface="Calibri"/>
                <a:cs typeface="Calibri"/>
              </a:rPr>
              <a:t>Diagnose </a:t>
            </a:r>
            <a:r>
              <a:rPr sz="2800" b="1" dirty="0">
                <a:latin typeface="Calibri"/>
                <a:cs typeface="Calibri"/>
              </a:rPr>
              <a:t>a</a:t>
            </a:r>
            <a:r>
              <a:rPr sz="2800" b="1" spc="-30" dirty="0">
                <a:latin typeface="Calibri"/>
                <a:cs typeface="Calibri"/>
              </a:rPr>
              <a:t> </a:t>
            </a:r>
            <a:r>
              <a:rPr sz="2800" b="1" spc="-5" dirty="0">
                <a:latin typeface="Calibri"/>
                <a:cs typeface="Calibri"/>
              </a:rPr>
              <a:t>disease</a:t>
            </a:r>
            <a:endParaRPr sz="2800" dirty="0">
              <a:latin typeface="Calibri"/>
              <a:cs typeface="Calibri"/>
            </a:endParaRPr>
          </a:p>
          <a:p>
            <a:pPr marL="756285" lvl="1" indent="-286385">
              <a:spcBef>
                <a:spcPts val="285"/>
              </a:spcBef>
              <a:buClr>
                <a:srgbClr val="3333CC"/>
              </a:buClr>
              <a:buFont typeface="Calibri"/>
              <a:buChar char="•"/>
              <a:tabLst>
                <a:tab pos="756285" algn="l"/>
                <a:tab pos="756920" algn="l"/>
              </a:tabLst>
            </a:pPr>
            <a:r>
              <a:rPr sz="2800" b="1" spc="-20" dirty="0">
                <a:latin typeface="Calibri"/>
                <a:cs typeface="Calibri"/>
              </a:rPr>
              <a:t>Navigate </a:t>
            </a:r>
            <a:r>
              <a:rPr sz="2800" b="1" spc="5" dirty="0">
                <a:latin typeface="Calibri"/>
                <a:cs typeface="Calibri"/>
              </a:rPr>
              <a:t>in </a:t>
            </a:r>
            <a:r>
              <a:rPr sz="2800" b="1" dirty="0">
                <a:latin typeface="Calibri"/>
                <a:cs typeface="Calibri"/>
              </a:rPr>
              <a:t>a</a:t>
            </a:r>
            <a:r>
              <a:rPr sz="2800" b="1" spc="-70" dirty="0">
                <a:latin typeface="Calibri"/>
                <a:cs typeface="Calibri"/>
              </a:rPr>
              <a:t> </a:t>
            </a:r>
            <a:r>
              <a:rPr sz="2800" b="1" spc="5" dirty="0">
                <a:latin typeface="Calibri"/>
                <a:cs typeface="Calibri"/>
              </a:rPr>
              <a:t>building</a:t>
            </a:r>
            <a:endParaRPr sz="2800" dirty="0">
              <a:latin typeface="Calibri"/>
              <a:cs typeface="Calibri"/>
            </a:endParaRPr>
          </a:p>
          <a:p>
            <a:pPr marL="356870">
              <a:spcBef>
                <a:spcPts val="285"/>
              </a:spcBef>
            </a:pPr>
            <a:r>
              <a:rPr sz="2800" dirty="0">
                <a:latin typeface="Calibri"/>
                <a:cs typeface="Calibri"/>
              </a:rPr>
              <a:t>and build a </a:t>
            </a:r>
            <a:r>
              <a:rPr sz="2800" spc="-5" dirty="0">
                <a:latin typeface="Calibri"/>
                <a:cs typeface="Calibri"/>
              </a:rPr>
              <a:t>computer </a:t>
            </a:r>
            <a:r>
              <a:rPr sz="2800" spc="-20" dirty="0">
                <a:latin typeface="Calibri"/>
                <a:cs typeface="Calibri"/>
              </a:rPr>
              <a:t>system </a:t>
            </a:r>
            <a:r>
              <a:rPr sz="2800" spc="-5" dirty="0">
                <a:latin typeface="Calibri"/>
                <a:cs typeface="Calibri"/>
              </a:rPr>
              <a:t>that </a:t>
            </a:r>
            <a:r>
              <a:rPr sz="2800" dirty="0">
                <a:latin typeface="Calibri"/>
                <a:cs typeface="Calibri"/>
              </a:rPr>
              <a:t>does </a:t>
            </a:r>
            <a:r>
              <a:rPr sz="2800" spc="-5" dirty="0">
                <a:latin typeface="Calibri"/>
                <a:cs typeface="Calibri"/>
              </a:rPr>
              <a:t>it</a:t>
            </a:r>
            <a:r>
              <a:rPr sz="2800" spc="-210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automatically</a:t>
            </a:r>
            <a:endParaRPr sz="2800" dirty="0">
              <a:latin typeface="Calibri"/>
              <a:cs typeface="Calibri"/>
            </a:endParaRPr>
          </a:p>
          <a:p>
            <a:pPr marL="356870" indent="-344170">
              <a:spcBef>
                <a:spcPts val="835"/>
              </a:spcBef>
              <a:buClr>
                <a:srgbClr val="3333CC"/>
              </a:buClr>
              <a:buFont typeface="Wingdings"/>
              <a:buChar char=""/>
              <a:tabLst>
                <a:tab pos="356870" algn="l"/>
                <a:tab pos="357505" algn="l"/>
              </a:tabLst>
            </a:pPr>
            <a:r>
              <a:rPr sz="2800" b="1" dirty="0">
                <a:solidFill>
                  <a:srgbClr val="990000"/>
                </a:solidFill>
                <a:latin typeface="Calibri"/>
                <a:cs typeface="Calibri"/>
              </a:rPr>
              <a:t>But </a:t>
            </a:r>
            <a:r>
              <a:rPr sz="2800" b="1" spc="-5" dirty="0">
                <a:solidFill>
                  <a:srgbClr val="FF0000"/>
                </a:solidFill>
                <a:latin typeface="Calibri"/>
                <a:cs typeface="Calibri"/>
              </a:rPr>
              <a:t>HUMANS </a:t>
            </a:r>
            <a:r>
              <a:rPr sz="2800" b="1" dirty="0">
                <a:solidFill>
                  <a:srgbClr val="FF0000"/>
                </a:solidFill>
                <a:latin typeface="Calibri"/>
                <a:cs typeface="Calibri"/>
              </a:rPr>
              <a:t>MAKE </a:t>
            </a:r>
            <a:r>
              <a:rPr sz="2800" b="1" spc="-5" dirty="0">
                <a:solidFill>
                  <a:srgbClr val="FF0000"/>
                </a:solidFill>
                <a:latin typeface="Calibri"/>
                <a:cs typeface="Calibri"/>
              </a:rPr>
              <a:t>ERRORS</a:t>
            </a:r>
            <a:r>
              <a:rPr sz="2800" b="1" spc="-5" dirty="0">
                <a:solidFill>
                  <a:srgbClr val="990000"/>
                </a:solidFill>
                <a:latin typeface="Calibri"/>
                <a:cs typeface="Calibri"/>
              </a:rPr>
              <a:t>,,,,,do </a:t>
            </a:r>
            <a:r>
              <a:rPr sz="2800" b="1" spc="-10" dirty="0">
                <a:solidFill>
                  <a:srgbClr val="990000"/>
                </a:solidFill>
                <a:latin typeface="Calibri"/>
                <a:cs typeface="Calibri"/>
              </a:rPr>
              <a:t>we </a:t>
            </a:r>
            <a:r>
              <a:rPr sz="2800" b="1" spc="-15" dirty="0">
                <a:solidFill>
                  <a:srgbClr val="990000"/>
                </a:solidFill>
                <a:latin typeface="Calibri"/>
                <a:cs typeface="Calibri"/>
              </a:rPr>
              <a:t>want </a:t>
            </a:r>
            <a:r>
              <a:rPr sz="2800" b="1" spc="-10" dirty="0">
                <a:solidFill>
                  <a:srgbClr val="990000"/>
                </a:solidFill>
                <a:latin typeface="Calibri"/>
                <a:cs typeface="Calibri"/>
              </a:rPr>
              <a:t>to </a:t>
            </a:r>
            <a:r>
              <a:rPr sz="2800" b="1" spc="-5" dirty="0">
                <a:solidFill>
                  <a:srgbClr val="990000"/>
                </a:solidFill>
                <a:latin typeface="Calibri"/>
                <a:cs typeface="Calibri"/>
              </a:rPr>
              <a:t>duplicate </a:t>
            </a:r>
            <a:r>
              <a:rPr sz="2800" b="1" dirty="0">
                <a:solidFill>
                  <a:srgbClr val="990000"/>
                </a:solidFill>
                <a:latin typeface="Calibri"/>
                <a:cs typeface="Calibri"/>
              </a:rPr>
              <a:t>or</a:t>
            </a:r>
            <a:r>
              <a:rPr sz="2800" b="1" spc="-110" dirty="0">
                <a:solidFill>
                  <a:srgbClr val="990000"/>
                </a:solidFill>
                <a:latin typeface="Calibri"/>
                <a:cs typeface="Calibri"/>
              </a:rPr>
              <a:t> </a:t>
            </a:r>
            <a:r>
              <a:rPr sz="2800" b="1" spc="-5" dirty="0">
                <a:solidFill>
                  <a:srgbClr val="990000"/>
                </a:solidFill>
                <a:latin typeface="Calibri"/>
                <a:cs typeface="Calibri"/>
              </a:rPr>
              <a:t>copy</a:t>
            </a:r>
            <a:r>
              <a:rPr lang="en-US" sz="2800" b="1" spc="-5" dirty="0">
                <a:solidFill>
                  <a:srgbClr val="990000"/>
                </a:solidFill>
                <a:latin typeface="Calibri"/>
                <a:cs typeface="Calibri"/>
              </a:rPr>
              <a:t> human imperfections?</a:t>
            </a:r>
          </a:p>
          <a:p>
            <a:pPr marL="356870" indent="-344170">
              <a:spcBef>
                <a:spcPts val="835"/>
              </a:spcBef>
              <a:buClr>
                <a:srgbClr val="3333CC"/>
              </a:buClr>
              <a:buFont typeface="Wingdings"/>
              <a:buChar char=""/>
              <a:tabLst>
                <a:tab pos="356870" algn="l"/>
                <a:tab pos="357505" algn="l"/>
              </a:tabLst>
            </a:pPr>
            <a:endParaRPr sz="24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26231" y="379476"/>
            <a:ext cx="3489960" cy="1066800"/>
          </a:xfrm>
          <a:custGeom>
            <a:avLst/>
            <a:gdLst/>
            <a:ahLst/>
            <a:cxnLst/>
            <a:rect l="l" t="t" r="r" b="b"/>
            <a:pathLst>
              <a:path w="3489960" h="1066800">
                <a:moveTo>
                  <a:pt x="0" y="1066800"/>
                </a:moveTo>
                <a:lnTo>
                  <a:pt x="3489960" y="1066800"/>
                </a:lnTo>
                <a:lnTo>
                  <a:pt x="3489960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D9E2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120136" y="376429"/>
            <a:ext cx="3502660" cy="1076325"/>
          </a:xfrm>
          <a:custGeom>
            <a:avLst/>
            <a:gdLst/>
            <a:ahLst/>
            <a:cxnLst/>
            <a:rect l="l" t="t" r="r" b="b"/>
            <a:pathLst>
              <a:path w="3502660" h="1076325">
                <a:moveTo>
                  <a:pt x="3502152" y="0"/>
                </a:moveTo>
                <a:lnTo>
                  <a:pt x="0" y="0"/>
                </a:lnTo>
                <a:lnTo>
                  <a:pt x="0" y="1075944"/>
                </a:lnTo>
                <a:lnTo>
                  <a:pt x="3502152" y="1075944"/>
                </a:lnTo>
                <a:lnTo>
                  <a:pt x="3502152" y="1069848"/>
                </a:lnTo>
                <a:lnTo>
                  <a:pt x="9143" y="1069848"/>
                </a:lnTo>
                <a:lnTo>
                  <a:pt x="6096" y="1066800"/>
                </a:lnTo>
                <a:lnTo>
                  <a:pt x="9143" y="1066800"/>
                </a:lnTo>
                <a:lnTo>
                  <a:pt x="9143" y="9144"/>
                </a:lnTo>
                <a:lnTo>
                  <a:pt x="6096" y="9144"/>
                </a:lnTo>
                <a:lnTo>
                  <a:pt x="9143" y="3048"/>
                </a:lnTo>
                <a:lnTo>
                  <a:pt x="3502152" y="3048"/>
                </a:lnTo>
                <a:lnTo>
                  <a:pt x="3502152" y="0"/>
                </a:lnTo>
                <a:close/>
              </a:path>
              <a:path w="3502660" h="1076325">
                <a:moveTo>
                  <a:pt x="9143" y="1066800"/>
                </a:moveTo>
                <a:lnTo>
                  <a:pt x="6096" y="1066800"/>
                </a:lnTo>
                <a:lnTo>
                  <a:pt x="9143" y="1069848"/>
                </a:lnTo>
                <a:lnTo>
                  <a:pt x="9143" y="1066800"/>
                </a:lnTo>
                <a:close/>
              </a:path>
              <a:path w="3502660" h="1076325">
                <a:moveTo>
                  <a:pt x="3493007" y="1066800"/>
                </a:moveTo>
                <a:lnTo>
                  <a:pt x="9143" y="1066800"/>
                </a:lnTo>
                <a:lnTo>
                  <a:pt x="9143" y="1069848"/>
                </a:lnTo>
                <a:lnTo>
                  <a:pt x="3493007" y="1069848"/>
                </a:lnTo>
                <a:lnTo>
                  <a:pt x="3493007" y="1066800"/>
                </a:lnTo>
                <a:close/>
              </a:path>
              <a:path w="3502660" h="1076325">
                <a:moveTo>
                  <a:pt x="3493007" y="3048"/>
                </a:moveTo>
                <a:lnTo>
                  <a:pt x="3493007" y="1069848"/>
                </a:lnTo>
                <a:lnTo>
                  <a:pt x="3496055" y="1066800"/>
                </a:lnTo>
                <a:lnTo>
                  <a:pt x="3502152" y="1066800"/>
                </a:lnTo>
                <a:lnTo>
                  <a:pt x="3502152" y="9144"/>
                </a:lnTo>
                <a:lnTo>
                  <a:pt x="3496055" y="9144"/>
                </a:lnTo>
                <a:lnTo>
                  <a:pt x="3493007" y="3048"/>
                </a:lnTo>
                <a:close/>
              </a:path>
              <a:path w="3502660" h="1076325">
                <a:moveTo>
                  <a:pt x="3502152" y="1066800"/>
                </a:moveTo>
                <a:lnTo>
                  <a:pt x="3496055" y="1066800"/>
                </a:lnTo>
                <a:lnTo>
                  <a:pt x="3493007" y="1069848"/>
                </a:lnTo>
                <a:lnTo>
                  <a:pt x="3502152" y="1069848"/>
                </a:lnTo>
                <a:lnTo>
                  <a:pt x="3502152" y="1066800"/>
                </a:lnTo>
                <a:close/>
              </a:path>
              <a:path w="3502660" h="1076325">
                <a:moveTo>
                  <a:pt x="9143" y="3048"/>
                </a:moveTo>
                <a:lnTo>
                  <a:pt x="6096" y="9144"/>
                </a:lnTo>
                <a:lnTo>
                  <a:pt x="9143" y="9144"/>
                </a:lnTo>
                <a:lnTo>
                  <a:pt x="9143" y="3048"/>
                </a:lnTo>
                <a:close/>
              </a:path>
              <a:path w="3502660" h="1076325">
                <a:moveTo>
                  <a:pt x="3493007" y="3048"/>
                </a:moveTo>
                <a:lnTo>
                  <a:pt x="9143" y="3048"/>
                </a:lnTo>
                <a:lnTo>
                  <a:pt x="9143" y="9144"/>
                </a:lnTo>
                <a:lnTo>
                  <a:pt x="3493007" y="9144"/>
                </a:lnTo>
                <a:lnTo>
                  <a:pt x="3493007" y="3048"/>
                </a:lnTo>
                <a:close/>
              </a:path>
              <a:path w="3502660" h="1076325">
                <a:moveTo>
                  <a:pt x="3502152" y="3048"/>
                </a:moveTo>
                <a:lnTo>
                  <a:pt x="3493007" y="3048"/>
                </a:lnTo>
                <a:lnTo>
                  <a:pt x="3496055" y="9144"/>
                </a:lnTo>
                <a:lnTo>
                  <a:pt x="3502152" y="9144"/>
                </a:lnTo>
                <a:lnTo>
                  <a:pt x="3502152" y="304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616192" y="379476"/>
            <a:ext cx="3520440" cy="1066800"/>
          </a:xfrm>
          <a:custGeom>
            <a:avLst/>
            <a:gdLst/>
            <a:ahLst/>
            <a:cxnLst/>
            <a:rect l="l" t="t" r="r" b="b"/>
            <a:pathLst>
              <a:path w="3520440" h="1066800">
                <a:moveTo>
                  <a:pt x="0" y="1066800"/>
                </a:moveTo>
                <a:lnTo>
                  <a:pt x="3520440" y="1066800"/>
                </a:lnTo>
                <a:lnTo>
                  <a:pt x="3520440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FFFF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613145" y="376429"/>
            <a:ext cx="3529965" cy="1076325"/>
          </a:xfrm>
          <a:custGeom>
            <a:avLst/>
            <a:gdLst/>
            <a:ahLst/>
            <a:cxnLst/>
            <a:rect l="l" t="t" r="r" b="b"/>
            <a:pathLst>
              <a:path w="3529965" h="1076325">
                <a:moveTo>
                  <a:pt x="3529583" y="0"/>
                </a:moveTo>
                <a:lnTo>
                  <a:pt x="0" y="0"/>
                </a:lnTo>
                <a:lnTo>
                  <a:pt x="0" y="1075944"/>
                </a:lnTo>
                <a:lnTo>
                  <a:pt x="3529583" y="1075944"/>
                </a:lnTo>
                <a:lnTo>
                  <a:pt x="3529583" y="1069848"/>
                </a:lnTo>
                <a:lnTo>
                  <a:pt x="9144" y="1069848"/>
                </a:lnTo>
                <a:lnTo>
                  <a:pt x="3048" y="1066800"/>
                </a:lnTo>
                <a:lnTo>
                  <a:pt x="9144" y="1066800"/>
                </a:lnTo>
                <a:lnTo>
                  <a:pt x="9144" y="9144"/>
                </a:lnTo>
                <a:lnTo>
                  <a:pt x="3048" y="9144"/>
                </a:lnTo>
                <a:lnTo>
                  <a:pt x="9144" y="3048"/>
                </a:lnTo>
                <a:lnTo>
                  <a:pt x="3529583" y="3048"/>
                </a:lnTo>
                <a:lnTo>
                  <a:pt x="3529583" y="0"/>
                </a:lnTo>
                <a:close/>
              </a:path>
              <a:path w="3529965" h="1076325">
                <a:moveTo>
                  <a:pt x="9144" y="1066800"/>
                </a:moveTo>
                <a:lnTo>
                  <a:pt x="3048" y="1066800"/>
                </a:lnTo>
                <a:lnTo>
                  <a:pt x="9144" y="1069848"/>
                </a:lnTo>
                <a:lnTo>
                  <a:pt x="9144" y="1066800"/>
                </a:lnTo>
                <a:close/>
              </a:path>
              <a:path w="3529965" h="1076325">
                <a:moveTo>
                  <a:pt x="3520440" y="1066800"/>
                </a:moveTo>
                <a:lnTo>
                  <a:pt x="9144" y="1066800"/>
                </a:lnTo>
                <a:lnTo>
                  <a:pt x="9144" y="1069848"/>
                </a:lnTo>
                <a:lnTo>
                  <a:pt x="3520440" y="1069848"/>
                </a:lnTo>
                <a:lnTo>
                  <a:pt x="3520440" y="1066800"/>
                </a:lnTo>
                <a:close/>
              </a:path>
              <a:path w="3529965" h="1076325">
                <a:moveTo>
                  <a:pt x="3520440" y="3048"/>
                </a:moveTo>
                <a:lnTo>
                  <a:pt x="3520440" y="1069848"/>
                </a:lnTo>
                <a:lnTo>
                  <a:pt x="3523488" y="1066800"/>
                </a:lnTo>
                <a:lnTo>
                  <a:pt x="3529583" y="1066800"/>
                </a:lnTo>
                <a:lnTo>
                  <a:pt x="3529583" y="9144"/>
                </a:lnTo>
                <a:lnTo>
                  <a:pt x="3523488" y="9144"/>
                </a:lnTo>
                <a:lnTo>
                  <a:pt x="3520440" y="3048"/>
                </a:lnTo>
                <a:close/>
              </a:path>
              <a:path w="3529965" h="1076325">
                <a:moveTo>
                  <a:pt x="3529583" y="1066800"/>
                </a:moveTo>
                <a:lnTo>
                  <a:pt x="3523488" y="1066800"/>
                </a:lnTo>
                <a:lnTo>
                  <a:pt x="3520440" y="1069848"/>
                </a:lnTo>
                <a:lnTo>
                  <a:pt x="3529583" y="1069848"/>
                </a:lnTo>
                <a:lnTo>
                  <a:pt x="3529583" y="1066800"/>
                </a:lnTo>
                <a:close/>
              </a:path>
              <a:path w="3529965" h="1076325">
                <a:moveTo>
                  <a:pt x="9144" y="3048"/>
                </a:moveTo>
                <a:lnTo>
                  <a:pt x="3048" y="9144"/>
                </a:lnTo>
                <a:lnTo>
                  <a:pt x="9144" y="9144"/>
                </a:lnTo>
                <a:lnTo>
                  <a:pt x="9144" y="3048"/>
                </a:lnTo>
                <a:close/>
              </a:path>
              <a:path w="3529965" h="1076325">
                <a:moveTo>
                  <a:pt x="3520440" y="3048"/>
                </a:moveTo>
                <a:lnTo>
                  <a:pt x="9144" y="3048"/>
                </a:lnTo>
                <a:lnTo>
                  <a:pt x="9144" y="9144"/>
                </a:lnTo>
                <a:lnTo>
                  <a:pt x="3520440" y="9144"/>
                </a:lnTo>
                <a:lnTo>
                  <a:pt x="3520440" y="3048"/>
                </a:lnTo>
                <a:close/>
              </a:path>
              <a:path w="3529965" h="1076325">
                <a:moveTo>
                  <a:pt x="3529583" y="3048"/>
                </a:moveTo>
                <a:lnTo>
                  <a:pt x="3520440" y="3048"/>
                </a:lnTo>
                <a:lnTo>
                  <a:pt x="3523488" y="9144"/>
                </a:lnTo>
                <a:lnTo>
                  <a:pt x="3529583" y="9144"/>
                </a:lnTo>
                <a:lnTo>
                  <a:pt x="3529583" y="304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622288" y="367284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1219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098800" y="914400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1524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112516" y="367284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274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130535" y="367284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304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098800" y="381000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2743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098800" y="1455420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3048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3384804" y="301244"/>
            <a:ext cx="296100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54940">
              <a:lnSpc>
                <a:spcPct val="125000"/>
              </a:lnSpc>
            </a:pPr>
            <a:r>
              <a:rPr sz="2800" spc="5" dirty="0">
                <a:solidFill>
                  <a:srgbClr val="3333CC"/>
                </a:solidFill>
                <a:latin typeface="Comic Sans MS"/>
                <a:cs typeface="Comic Sans MS"/>
              </a:rPr>
              <a:t>Act </a:t>
            </a:r>
            <a:r>
              <a:rPr sz="2800" dirty="0">
                <a:solidFill>
                  <a:srgbClr val="3333CC"/>
                </a:solidFill>
                <a:latin typeface="Comic Sans MS"/>
                <a:cs typeface="Comic Sans MS"/>
              </a:rPr>
              <a:t>like humans  </a:t>
            </a:r>
            <a:r>
              <a:rPr sz="2800" spc="5" dirty="0">
                <a:solidFill>
                  <a:srgbClr val="EDEBE0"/>
                </a:solidFill>
                <a:latin typeface="Comic Sans MS"/>
                <a:cs typeface="Comic Sans MS"/>
              </a:rPr>
              <a:t>Think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like</a:t>
            </a:r>
            <a:r>
              <a:rPr sz="2800" spc="-110" dirty="0">
                <a:solidFill>
                  <a:srgbClr val="EDEBE0"/>
                </a:solidFill>
                <a:latin typeface="Comic Sans MS"/>
                <a:cs typeface="Comic Sans MS"/>
              </a:rPr>
              <a:t>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humans</a:t>
            </a:r>
            <a:endParaRPr sz="2800" dirty="0">
              <a:latin typeface="Comic Sans MS"/>
              <a:cs typeface="Comic Sans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066789" y="301244"/>
            <a:ext cx="261683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58115">
              <a:lnSpc>
                <a:spcPct val="125000"/>
              </a:lnSpc>
            </a:pPr>
            <a:r>
              <a:rPr sz="2800" spc="5" dirty="0">
                <a:solidFill>
                  <a:srgbClr val="EDEBE0"/>
                </a:solidFill>
                <a:latin typeface="Comic Sans MS"/>
                <a:cs typeface="Comic Sans MS"/>
              </a:rPr>
              <a:t>Act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rationally  </a:t>
            </a:r>
            <a:r>
              <a:rPr sz="2800" spc="5" dirty="0">
                <a:solidFill>
                  <a:srgbClr val="EDEBE0"/>
                </a:solidFill>
                <a:latin typeface="Comic Sans MS"/>
                <a:cs typeface="Comic Sans MS"/>
              </a:rPr>
              <a:t>Think</a:t>
            </a:r>
            <a:r>
              <a:rPr sz="2800" spc="-114" dirty="0">
                <a:solidFill>
                  <a:srgbClr val="EDEBE0"/>
                </a:solidFill>
                <a:latin typeface="Comic Sans MS"/>
                <a:cs typeface="Comic Sans MS"/>
              </a:rPr>
              <a:t>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rationally</a:t>
            </a:r>
            <a:endParaRPr sz="2800">
              <a:latin typeface="Comic Sans MS"/>
              <a:cs typeface="Comic Sans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3598672" y="1749551"/>
            <a:ext cx="5068824" cy="17586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336927" y="1065427"/>
            <a:ext cx="2523490" cy="3822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indent="-344170">
              <a:buChar char="•"/>
              <a:tabLst>
                <a:tab pos="356870" algn="l"/>
                <a:tab pos="357505" algn="l"/>
              </a:tabLst>
            </a:pPr>
            <a:r>
              <a:rPr sz="2400" spc="5" dirty="0">
                <a:latin typeface="Arial"/>
                <a:cs typeface="Arial"/>
              </a:rPr>
              <a:t>The </a:t>
            </a:r>
            <a:r>
              <a:rPr sz="2400" dirty="0">
                <a:latin typeface="Arial"/>
                <a:cs typeface="Arial"/>
              </a:rPr>
              <a:t>Turing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spc="5" dirty="0">
                <a:latin typeface="Arial"/>
                <a:cs typeface="Arial"/>
              </a:rPr>
              <a:t>Test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721114" y="226999"/>
            <a:ext cx="7540487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5" dirty="0">
                <a:latin typeface="Arial"/>
                <a:cs typeface="Arial"/>
              </a:rPr>
              <a:t>AI </a:t>
            </a:r>
            <a:r>
              <a:rPr sz="3400" dirty="0">
                <a:latin typeface="Arial"/>
                <a:cs typeface="Arial"/>
              </a:rPr>
              <a:t>definition 01: </a:t>
            </a:r>
            <a:r>
              <a:rPr sz="3400" spc="5" dirty="0">
                <a:latin typeface="Arial"/>
                <a:cs typeface="Arial"/>
              </a:rPr>
              <a:t>Act Like</a:t>
            </a:r>
            <a:r>
              <a:rPr sz="3400" spc="-170" dirty="0">
                <a:latin typeface="Arial"/>
                <a:cs typeface="Arial"/>
              </a:rPr>
              <a:t> </a:t>
            </a:r>
            <a:r>
              <a:rPr sz="3400" dirty="0">
                <a:latin typeface="Arial"/>
                <a:cs typeface="Arial"/>
              </a:rPr>
              <a:t>Humans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660401" y="3681985"/>
            <a:ext cx="10143998" cy="34830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marR="5080" indent="-344170">
              <a:buChar char="•"/>
              <a:tabLst>
                <a:tab pos="356870" algn="l"/>
                <a:tab pos="357505" algn="l"/>
              </a:tabLst>
            </a:pPr>
            <a:r>
              <a:rPr sz="2400" spc="15" dirty="0">
                <a:latin typeface="Arial"/>
                <a:cs typeface="Arial"/>
              </a:rPr>
              <a:t>What </a:t>
            </a:r>
            <a:r>
              <a:rPr sz="2400" dirty="0">
                <a:latin typeface="Arial"/>
                <a:cs typeface="Arial"/>
              </a:rPr>
              <a:t>capabilities </a:t>
            </a:r>
            <a:r>
              <a:rPr sz="2400" spc="-10" dirty="0">
                <a:latin typeface="Arial"/>
                <a:cs typeface="Arial"/>
              </a:rPr>
              <a:t>would </a:t>
            </a:r>
            <a:r>
              <a:rPr sz="2400" spc="-5" dirty="0">
                <a:latin typeface="Arial"/>
                <a:cs typeface="Arial"/>
              </a:rPr>
              <a:t>a </a:t>
            </a:r>
            <a:r>
              <a:rPr sz="2400" dirty="0">
                <a:latin typeface="Arial"/>
                <a:cs typeface="Arial"/>
              </a:rPr>
              <a:t>computer need to </a:t>
            </a:r>
            <a:r>
              <a:rPr sz="2400" spc="-5" dirty="0">
                <a:latin typeface="Arial"/>
                <a:cs typeface="Arial"/>
              </a:rPr>
              <a:t>have </a:t>
            </a:r>
            <a:r>
              <a:rPr sz="2400" dirty="0">
                <a:latin typeface="Arial"/>
                <a:cs typeface="Arial"/>
              </a:rPr>
              <a:t>to</a:t>
            </a:r>
            <a:r>
              <a:rPr sz="2400" spc="-18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pass  the Turing</a:t>
            </a:r>
            <a:r>
              <a:rPr sz="2400" spc="-114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Test?</a:t>
            </a:r>
          </a:p>
          <a:p>
            <a:pPr marL="756285" lvl="1" indent="-286385">
              <a:spcBef>
                <a:spcPts val="495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10" dirty="0">
                <a:latin typeface="Arial"/>
                <a:cs typeface="Arial"/>
              </a:rPr>
              <a:t>Natural language</a:t>
            </a:r>
            <a:r>
              <a:rPr sz="2000" spc="5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processing</a:t>
            </a:r>
            <a:endParaRPr sz="2000" dirty="0">
              <a:latin typeface="Arial"/>
              <a:cs typeface="Arial"/>
            </a:endParaRPr>
          </a:p>
          <a:p>
            <a:pPr marL="756285" lvl="1" indent="-286385">
              <a:spcBef>
                <a:spcPts val="480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15" dirty="0">
                <a:latin typeface="Arial"/>
                <a:cs typeface="Arial"/>
              </a:rPr>
              <a:t>Knowledge</a:t>
            </a:r>
            <a:r>
              <a:rPr sz="2000" spc="9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representation</a:t>
            </a:r>
            <a:endParaRPr sz="2000" dirty="0">
              <a:latin typeface="Arial"/>
              <a:cs typeface="Arial"/>
            </a:endParaRPr>
          </a:p>
          <a:p>
            <a:pPr marL="756285" lvl="1" indent="-286385">
              <a:spcBef>
                <a:spcPts val="480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Automated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reasoning</a:t>
            </a:r>
            <a:endParaRPr sz="2000" dirty="0">
              <a:latin typeface="Arial"/>
              <a:cs typeface="Arial"/>
            </a:endParaRPr>
          </a:p>
          <a:p>
            <a:pPr marL="756285" lvl="1" indent="-286385">
              <a:spcBef>
                <a:spcPts val="480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10" dirty="0">
                <a:latin typeface="Arial"/>
                <a:cs typeface="Arial"/>
              </a:rPr>
              <a:t>Machine</a:t>
            </a:r>
            <a:r>
              <a:rPr sz="2000" spc="-3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learning</a:t>
            </a:r>
            <a:endParaRPr sz="2000" dirty="0">
              <a:latin typeface="Arial"/>
              <a:cs typeface="Arial"/>
            </a:endParaRPr>
          </a:p>
          <a:p>
            <a:pPr marL="469900" marR="101600" indent="-457200">
              <a:spcBef>
                <a:spcPts val="56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Turing predicted that by the </a:t>
            </a:r>
            <a:r>
              <a:rPr sz="2400" spc="-5" dirty="0">
                <a:latin typeface="Arial"/>
                <a:cs typeface="Arial"/>
              </a:rPr>
              <a:t>year </a:t>
            </a:r>
            <a:r>
              <a:rPr sz="2400" dirty="0">
                <a:latin typeface="Arial"/>
                <a:cs typeface="Arial"/>
              </a:rPr>
              <a:t>2000, machines</a:t>
            </a:r>
            <a:r>
              <a:rPr sz="2400" spc="-17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would  </a:t>
            </a:r>
            <a:r>
              <a:rPr sz="2400" dirty="0">
                <a:latin typeface="Arial"/>
                <a:cs typeface="Arial"/>
              </a:rPr>
              <a:t>be able to </a:t>
            </a:r>
            <a:r>
              <a:rPr sz="2400" spc="5" dirty="0">
                <a:latin typeface="Arial"/>
                <a:cs typeface="Arial"/>
              </a:rPr>
              <a:t>fool </a:t>
            </a:r>
            <a:r>
              <a:rPr sz="2400" dirty="0">
                <a:latin typeface="Arial"/>
                <a:cs typeface="Arial"/>
              </a:rPr>
              <a:t>30% of human </a:t>
            </a:r>
            <a:r>
              <a:rPr sz="2400" spc="-5" dirty="0">
                <a:latin typeface="Arial"/>
                <a:cs typeface="Arial"/>
              </a:rPr>
              <a:t>judges </a:t>
            </a:r>
            <a:r>
              <a:rPr sz="2400" spc="1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five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minutes</a:t>
            </a:r>
          </a:p>
          <a:p>
            <a:pPr marL="1536700">
              <a:spcBef>
                <a:spcPts val="1964"/>
              </a:spcBef>
            </a:pPr>
            <a:r>
              <a:rPr sz="1200" spc="-5" dirty="0">
                <a:latin typeface="Arial"/>
                <a:cs typeface="Arial"/>
              </a:rPr>
              <a:t>A.</a:t>
            </a:r>
            <a:r>
              <a:rPr sz="1200" spc="5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Turing,</a:t>
            </a:r>
            <a:r>
              <a:rPr sz="1200" spc="-65" dirty="0">
                <a:latin typeface="Arial"/>
                <a:cs typeface="Arial"/>
              </a:rPr>
              <a:t> </a:t>
            </a:r>
            <a:r>
              <a:rPr sz="1200" u="sng" spc="-5" dirty="0">
                <a:solidFill>
                  <a:srgbClr val="0000FF"/>
                </a:solidFill>
                <a:latin typeface="Arial"/>
                <a:cs typeface="Arial"/>
              </a:rPr>
              <a:t>Computing</a:t>
            </a:r>
            <a:r>
              <a:rPr sz="1200" u="sng" spc="-1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200" u="sng" spc="-5" dirty="0">
                <a:solidFill>
                  <a:srgbClr val="0000FF"/>
                </a:solidFill>
                <a:latin typeface="Arial"/>
                <a:cs typeface="Arial"/>
              </a:rPr>
              <a:t>machinery</a:t>
            </a:r>
            <a:r>
              <a:rPr sz="1200" u="sng" spc="-5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200" u="sng" spc="-5" dirty="0">
                <a:solidFill>
                  <a:srgbClr val="0000FF"/>
                </a:solidFill>
                <a:latin typeface="Arial"/>
                <a:cs typeface="Arial"/>
              </a:rPr>
              <a:t>and</a:t>
            </a:r>
            <a:r>
              <a:rPr sz="1200" u="sng" spc="-1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200" u="sng" dirty="0">
                <a:solidFill>
                  <a:srgbClr val="0000FF"/>
                </a:solidFill>
                <a:latin typeface="Arial"/>
                <a:cs typeface="Arial"/>
              </a:rPr>
              <a:t>intelligence</a:t>
            </a:r>
            <a:r>
              <a:rPr sz="1200" dirty="0">
                <a:latin typeface="Arial"/>
                <a:cs typeface="Arial"/>
              </a:rPr>
              <a:t>,</a:t>
            </a:r>
            <a:r>
              <a:rPr sz="1200" spc="-70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Mind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59,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pp.</a:t>
            </a:r>
            <a:r>
              <a:rPr sz="1200" spc="-1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433-460,</a:t>
            </a:r>
            <a:r>
              <a:rPr sz="1200" spc="-45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1950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9188704" y="1520952"/>
            <a:ext cx="1612392" cy="200863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56001" y="225172"/>
            <a:ext cx="6350635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4800" b="1" spc="-15" dirty="0"/>
              <a:t>Eliza </a:t>
            </a:r>
            <a:r>
              <a:rPr sz="4800" b="1" dirty="0"/>
              <a:t>– A </a:t>
            </a:r>
            <a:r>
              <a:rPr sz="4800" b="1" spc="-5" dirty="0"/>
              <a:t>partial</a:t>
            </a:r>
            <a:r>
              <a:rPr sz="4800" b="1" spc="-45" dirty="0"/>
              <a:t> </a:t>
            </a:r>
            <a:r>
              <a:rPr sz="4800" b="1" dirty="0"/>
              <a:t>success…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660400" y="1269266"/>
            <a:ext cx="12268200" cy="52338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marR="5080" indent="-344170" algn="just">
              <a:buFont typeface="Arial"/>
              <a:buChar char="•"/>
              <a:tabLst>
                <a:tab pos="357505" algn="l"/>
              </a:tabLst>
            </a:pPr>
            <a:r>
              <a:rPr sz="2500" spc="-10" dirty="0">
                <a:latin typeface="Calibri"/>
                <a:cs typeface="Calibri"/>
              </a:rPr>
              <a:t>ELIZA: </a:t>
            </a:r>
            <a:r>
              <a:rPr sz="2500" spc="-5" dirty="0">
                <a:latin typeface="Calibri"/>
                <a:cs typeface="Calibri"/>
              </a:rPr>
              <a:t>A </a:t>
            </a:r>
            <a:r>
              <a:rPr sz="2500" spc="-20" dirty="0">
                <a:latin typeface="Calibri"/>
                <a:cs typeface="Calibri"/>
              </a:rPr>
              <a:t>program </a:t>
            </a:r>
            <a:r>
              <a:rPr sz="2500" dirty="0">
                <a:latin typeface="Calibri"/>
                <a:cs typeface="Calibri"/>
              </a:rPr>
              <a:t>that </a:t>
            </a:r>
            <a:r>
              <a:rPr sz="2500" spc="-10" dirty="0">
                <a:latin typeface="Calibri"/>
                <a:cs typeface="Calibri"/>
              </a:rPr>
              <a:t>simulated </a:t>
            </a:r>
            <a:r>
              <a:rPr sz="2500" spc="-5" dirty="0">
                <a:latin typeface="Calibri"/>
                <a:cs typeface="Calibri"/>
              </a:rPr>
              <a:t>a </a:t>
            </a:r>
            <a:r>
              <a:rPr sz="2500" spc="-15" dirty="0">
                <a:latin typeface="Calibri"/>
                <a:cs typeface="Calibri"/>
              </a:rPr>
              <a:t>psychotherapist </a:t>
            </a:r>
            <a:r>
              <a:rPr sz="2500" spc="-10" dirty="0">
                <a:latin typeface="Calibri"/>
                <a:cs typeface="Calibri"/>
              </a:rPr>
              <a:t>interacting </a:t>
            </a:r>
            <a:r>
              <a:rPr sz="2500" spc="-5" dirty="0">
                <a:latin typeface="Calibri"/>
                <a:cs typeface="Calibri"/>
              </a:rPr>
              <a:t>with a </a:t>
            </a:r>
            <a:r>
              <a:rPr sz="2500" spc="-10" dirty="0">
                <a:latin typeface="Calibri"/>
                <a:cs typeface="Calibri"/>
              </a:rPr>
              <a:t>patient and </a:t>
            </a:r>
            <a:r>
              <a:rPr sz="2500" spc="-5" dirty="0">
                <a:latin typeface="Calibri"/>
                <a:cs typeface="Calibri"/>
              </a:rPr>
              <a:t>successfully passed the </a:t>
            </a:r>
            <a:r>
              <a:rPr sz="2500" spc="-30" dirty="0">
                <a:latin typeface="Calibri"/>
                <a:cs typeface="Calibri"/>
              </a:rPr>
              <a:t>Turing  </a:t>
            </a:r>
            <a:r>
              <a:rPr sz="2500" spc="-50" dirty="0">
                <a:latin typeface="Calibri"/>
                <a:cs typeface="Calibri"/>
              </a:rPr>
              <a:t>Test.</a:t>
            </a:r>
            <a:endParaRPr sz="2500" dirty="0">
              <a:latin typeface="Calibri"/>
              <a:cs typeface="Calibri"/>
            </a:endParaRPr>
          </a:p>
          <a:p>
            <a:pPr marL="356870" indent="-344170">
              <a:spcBef>
                <a:spcPts val="60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2500" spc="-5" dirty="0">
                <a:latin typeface="Calibri"/>
                <a:cs typeface="Calibri"/>
              </a:rPr>
              <a:t>Coded </a:t>
            </a:r>
            <a:r>
              <a:rPr sz="2500" spc="-15" dirty="0">
                <a:latin typeface="Calibri"/>
                <a:cs typeface="Calibri"/>
              </a:rPr>
              <a:t>at </a:t>
            </a:r>
            <a:r>
              <a:rPr sz="2500" spc="-5" dirty="0">
                <a:latin typeface="Calibri"/>
                <a:cs typeface="Calibri"/>
              </a:rPr>
              <a:t>MIT during </a:t>
            </a:r>
            <a:r>
              <a:rPr sz="2500" dirty="0">
                <a:latin typeface="Calibri"/>
                <a:cs typeface="Calibri"/>
              </a:rPr>
              <a:t>1964-1966 </a:t>
            </a:r>
            <a:r>
              <a:rPr sz="2500" spc="-10" dirty="0">
                <a:latin typeface="Calibri"/>
                <a:cs typeface="Calibri"/>
              </a:rPr>
              <a:t>by </a:t>
            </a:r>
            <a:r>
              <a:rPr sz="2500" spc="-5" dirty="0">
                <a:latin typeface="Calibri"/>
                <a:cs typeface="Calibri"/>
              </a:rPr>
              <a:t>Joel</a:t>
            </a:r>
            <a:r>
              <a:rPr sz="2500" spc="-4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Weizenbaum.</a:t>
            </a:r>
            <a:endParaRPr sz="2500" dirty="0">
              <a:latin typeface="Calibri"/>
              <a:cs typeface="Calibri"/>
            </a:endParaRPr>
          </a:p>
          <a:p>
            <a:pPr marL="356870" indent="-344170">
              <a:spcBef>
                <a:spcPts val="60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2500" spc="-15" dirty="0">
                <a:latin typeface="Calibri"/>
                <a:cs typeface="Calibri"/>
              </a:rPr>
              <a:t>First </a:t>
            </a:r>
            <a:r>
              <a:rPr sz="2500" spc="-5" dirty="0">
                <a:latin typeface="Calibri"/>
                <a:cs typeface="Calibri"/>
              </a:rPr>
              <a:t>script </a:t>
            </a:r>
            <a:r>
              <a:rPr sz="2500" spc="-15" dirty="0">
                <a:latin typeface="Calibri"/>
                <a:cs typeface="Calibri"/>
              </a:rPr>
              <a:t>was</a:t>
            </a:r>
            <a:r>
              <a:rPr sz="2500" spc="-4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DOCTOR.</a:t>
            </a:r>
            <a:endParaRPr sz="2500" dirty="0">
              <a:latin typeface="Calibri"/>
              <a:cs typeface="Calibri"/>
            </a:endParaRPr>
          </a:p>
          <a:p>
            <a:pPr marL="756285" marR="5080" lvl="1" indent="-286385">
              <a:spcBef>
                <a:spcPts val="540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sz="2200" dirty="0">
                <a:latin typeface="Calibri"/>
                <a:cs typeface="Calibri"/>
              </a:rPr>
              <a:t>The </a:t>
            </a:r>
            <a:r>
              <a:rPr sz="2200" spc="-5" dirty="0">
                <a:latin typeface="Calibri"/>
                <a:cs typeface="Calibri"/>
              </a:rPr>
              <a:t>script was </a:t>
            </a:r>
            <a:r>
              <a:rPr sz="2200" dirty="0">
                <a:latin typeface="Calibri"/>
                <a:cs typeface="Calibri"/>
              </a:rPr>
              <a:t>a </a:t>
            </a:r>
            <a:r>
              <a:rPr sz="2200" spc="-5" dirty="0">
                <a:latin typeface="Calibri"/>
                <a:cs typeface="Calibri"/>
              </a:rPr>
              <a:t>simple collection </a:t>
            </a:r>
            <a:r>
              <a:rPr sz="2200" spc="5" dirty="0">
                <a:latin typeface="Calibri"/>
                <a:cs typeface="Calibri"/>
              </a:rPr>
              <a:t>of </a:t>
            </a:r>
            <a:r>
              <a:rPr sz="2200" b="1" spc="-15" dirty="0">
                <a:latin typeface="Calibri"/>
                <a:cs typeface="Calibri"/>
              </a:rPr>
              <a:t>syntactic </a:t>
            </a:r>
            <a:r>
              <a:rPr sz="2200" spc="-15" dirty="0">
                <a:latin typeface="Calibri"/>
                <a:cs typeface="Calibri"/>
              </a:rPr>
              <a:t>patterns </a:t>
            </a:r>
            <a:r>
              <a:rPr lang="en-US" sz="2200" spc="-15" dirty="0">
                <a:latin typeface="Calibri"/>
                <a:cs typeface="Calibri"/>
              </a:rPr>
              <a:t>(</a:t>
            </a:r>
            <a:r>
              <a:rPr lang="en-US" sz="2400" dirty="0">
                <a:solidFill>
                  <a:srgbClr val="4D5156"/>
                </a:solidFill>
                <a:latin typeface="Google Sans"/>
              </a:rPr>
              <a:t>Tom went home.” It's a full thought with a subject and verb) </a:t>
            </a:r>
            <a:endParaRPr sz="2200" dirty="0">
              <a:latin typeface="Calibri"/>
              <a:cs typeface="Calibri"/>
            </a:endParaRPr>
          </a:p>
          <a:p>
            <a:pPr marL="756285" marR="5080" lvl="1" indent="-286385">
              <a:lnSpc>
                <a:spcPct val="100899"/>
              </a:lnSpc>
              <a:spcBef>
                <a:spcPts val="505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sz="2200" spc="-10" dirty="0">
                <a:latin typeface="Calibri"/>
                <a:cs typeface="Calibri"/>
              </a:rPr>
              <a:t>Each </a:t>
            </a:r>
            <a:r>
              <a:rPr sz="2200" spc="-15" dirty="0">
                <a:latin typeface="Calibri"/>
                <a:cs typeface="Calibri"/>
              </a:rPr>
              <a:t>pattern </a:t>
            </a:r>
            <a:r>
              <a:rPr sz="2200" dirty="0">
                <a:latin typeface="Calibri"/>
                <a:cs typeface="Calibri"/>
              </a:rPr>
              <a:t>had an </a:t>
            </a:r>
            <a:r>
              <a:rPr sz="2200" spc="-5" dirty="0">
                <a:latin typeface="Calibri"/>
                <a:cs typeface="Calibri"/>
              </a:rPr>
              <a:t>associated </a:t>
            </a:r>
            <a:r>
              <a:rPr sz="2200" spc="-10" dirty="0">
                <a:latin typeface="Calibri"/>
                <a:cs typeface="Calibri"/>
              </a:rPr>
              <a:t>reply </a:t>
            </a:r>
            <a:r>
              <a:rPr sz="2200" spc="-5" dirty="0">
                <a:latin typeface="Calibri"/>
                <a:cs typeface="Calibri"/>
              </a:rPr>
              <a:t>which might </a:t>
            </a:r>
            <a:r>
              <a:rPr sz="2200" spc="-10" dirty="0">
                <a:latin typeface="Calibri"/>
                <a:cs typeface="Calibri"/>
              </a:rPr>
              <a:t>include </a:t>
            </a:r>
            <a:r>
              <a:rPr sz="2200" dirty="0">
                <a:latin typeface="Calibri"/>
                <a:cs typeface="Calibri"/>
              </a:rPr>
              <a:t>bits </a:t>
            </a:r>
            <a:r>
              <a:rPr sz="2200" spc="5" dirty="0">
                <a:latin typeface="Calibri"/>
                <a:cs typeface="Calibri"/>
              </a:rPr>
              <a:t>of  </a:t>
            </a:r>
            <a:r>
              <a:rPr sz="2200" dirty="0">
                <a:latin typeface="Calibri"/>
                <a:cs typeface="Calibri"/>
              </a:rPr>
              <a:t>the </a:t>
            </a:r>
            <a:r>
              <a:rPr sz="2200" spc="-5" dirty="0">
                <a:latin typeface="Calibri"/>
                <a:cs typeface="Calibri"/>
              </a:rPr>
              <a:t>input (after </a:t>
            </a:r>
            <a:r>
              <a:rPr sz="2200" dirty="0">
                <a:latin typeface="Calibri"/>
                <a:cs typeface="Calibri"/>
              </a:rPr>
              <a:t>simple </a:t>
            </a:r>
            <a:r>
              <a:rPr sz="2200" spc="-10" dirty="0">
                <a:latin typeface="Calibri"/>
                <a:cs typeface="Calibri"/>
              </a:rPr>
              <a:t>transformations (my </a:t>
            </a:r>
            <a:r>
              <a:rPr sz="2200" spc="5" dirty="0">
                <a:latin typeface="Symbol"/>
                <a:cs typeface="Symbol"/>
              </a:rPr>
              <a:t></a:t>
            </a:r>
            <a:r>
              <a:rPr sz="2200" spc="-185" dirty="0">
                <a:latin typeface="Times New Roman"/>
                <a:cs typeface="Times New Roman"/>
              </a:rPr>
              <a:t> </a:t>
            </a:r>
            <a:r>
              <a:rPr sz="2200" spc="-5" dirty="0">
                <a:latin typeface="Calibri"/>
                <a:cs typeface="Calibri"/>
              </a:rPr>
              <a:t>your)</a:t>
            </a:r>
            <a:endParaRPr sz="2200" dirty="0">
              <a:latin typeface="Calibri"/>
              <a:cs typeface="Calibri"/>
            </a:endParaRPr>
          </a:p>
          <a:p>
            <a:pPr marL="356870" indent="-344170">
              <a:spcBef>
                <a:spcPts val="565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2500" spc="-15" dirty="0">
                <a:latin typeface="Calibri"/>
                <a:cs typeface="Calibri"/>
              </a:rPr>
              <a:t>Weizenbaum was shocked at</a:t>
            </a:r>
            <a:r>
              <a:rPr sz="2500" spc="-25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reactions:</a:t>
            </a:r>
            <a:endParaRPr sz="2500" dirty="0">
              <a:latin typeface="Calibri"/>
              <a:cs typeface="Calibri"/>
            </a:endParaRPr>
          </a:p>
          <a:p>
            <a:pPr marL="756285" lvl="1" indent="-286385">
              <a:spcBef>
                <a:spcPts val="540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sz="2200" spc="-10" dirty="0">
                <a:latin typeface="Calibri"/>
                <a:cs typeface="Calibri"/>
              </a:rPr>
              <a:t>Psychiatrists </a:t>
            </a:r>
            <a:r>
              <a:rPr sz="2200" spc="-5" dirty="0">
                <a:latin typeface="Calibri"/>
                <a:cs typeface="Calibri"/>
              </a:rPr>
              <a:t>thought </a:t>
            </a:r>
            <a:r>
              <a:rPr sz="2200" dirty="0">
                <a:latin typeface="Calibri"/>
                <a:cs typeface="Calibri"/>
              </a:rPr>
              <a:t>it had</a:t>
            </a:r>
            <a:r>
              <a:rPr sz="2200" spc="-175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potential.</a:t>
            </a:r>
            <a:endParaRPr sz="2200" dirty="0">
              <a:latin typeface="Calibri"/>
              <a:cs typeface="Calibri"/>
            </a:endParaRPr>
          </a:p>
          <a:p>
            <a:pPr marL="756285" lvl="1" indent="-286385">
              <a:spcBef>
                <a:spcPts val="525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sz="2200" spc="-5" dirty="0">
                <a:latin typeface="Calibri"/>
                <a:cs typeface="Calibri"/>
              </a:rPr>
              <a:t>People unequivocally </a:t>
            </a:r>
            <a:r>
              <a:rPr sz="2200" spc="-10" dirty="0">
                <a:latin typeface="Calibri"/>
                <a:cs typeface="Calibri"/>
              </a:rPr>
              <a:t>related </a:t>
            </a:r>
            <a:r>
              <a:rPr sz="2200" dirty="0">
                <a:latin typeface="Calibri"/>
                <a:cs typeface="Calibri"/>
              </a:rPr>
              <a:t>it </a:t>
            </a:r>
            <a:r>
              <a:rPr sz="2200" spc="-10" dirty="0">
                <a:latin typeface="Calibri"/>
                <a:cs typeface="Calibri"/>
              </a:rPr>
              <a:t>to </a:t>
            </a:r>
            <a:r>
              <a:rPr sz="2200" dirty="0">
                <a:latin typeface="Calibri"/>
                <a:cs typeface="Calibri"/>
              </a:rPr>
              <a:t>humans </a:t>
            </a:r>
            <a:r>
              <a:rPr sz="2200" spc="-20" dirty="0">
                <a:latin typeface="Calibri"/>
                <a:cs typeface="Calibri"/>
              </a:rPr>
              <a:t>like</a:t>
            </a:r>
            <a:r>
              <a:rPr sz="2200" spc="-130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response.</a:t>
            </a:r>
            <a:endParaRPr sz="2200" dirty="0">
              <a:latin typeface="Calibri"/>
              <a:cs typeface="Calibri"/>
            </a:endParaRPr>
          </a:p>
          <a:p>
            <a:pPr marL="756285" lvl="1" indent="-286385">
              <a:spcBef>
                <a:spcPts val="525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sz="2200" spc="-10" dirty="0">
                <a:latin typeface="Calibri"/>
                <a:cs typeface="Calibri"/>
              </a:rPr>
              <a:t>Many </a:t>
            </a:r>
            <a:r>
              <a:rPr sz="2200" spc="-5" dirty="0">
                <a:latin typeface="Calibri"/>
                <a:cs typeface="Calibri"/>
              </a:rPr>
              <a:t>thought </a:t>
            </a:r>
            <a:r>
              <a:rPr sz="2200" dirty="0">
                <a:latin typeface="Calibri"/>
                <a:cs typeface="Calibri"/>
              </a:rPr>
              <a:t>it solved the </a:t>
            </a:r>
            <a:r>
              <a:rPr sz="2200" spc="-5" dirty="0">
                <a:latin typeface="Calibri"/>
                <a:cs typeface="Calibri"/>
              </a:rPr>
              <a:t>NL</a:t>
            </a:r>
            <a:r>
              <a:rPr sz="2200" spc="-120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problem.</a:t>
            </a:r>
            <a:endParaRPr sz="2200" dirty="0">
              <a:latin typeface="Calibri"/>
              <a:cs typeface="Calibri"/>
            </a:endParaRPr>
          </a:p>
          <a:p>
            <a:pPr marR="314325" algn="r">
              <a:spcBef>
                <a:spcPts val="55"/>
              </a:spcBef>
            </a:pPr>
            <a:endParaRPr sz="2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66783" y="423418"/>
            <a:ext cx="6884034" cy="609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4000" b="1" dirty="0"/>
              <a:t>An </a:t>
            </a:r>
            <a:r>
              <a:rPr sz="4000" b="1" spc="-5" dirty="0"/>
              <a:t>Application </a:t>
            </a:r>
            <a:r>
              <a:rPr sz="4000" b="1" dirty="0"/>
              <a:t>of the </a:t>
            </a:r>
            <a:r>
              <a:rPr sz="4000" b="1" spc="-35" dirty="0"/>
              <a:t>Turing</a:t>
            </a:r>
            <a:r>
              <a:rPr sz="4000" b="1" spc="-95" dirty="0"/>
              <a:t> </a:t>
            </a:r>
            <a:r>
              <a:rPr sz="4000" b="1" spc="-90" dirty="0"/>
              <a:t>Test</a:t>
            </a:r>
            <a:endParaRPr sz="4000" dirty="0"/>
          </a:p>
        </p:txBody>
      </p:sp>
      <p:sp>
        <p:nvSpPr>
          <p:cNvPr id="4" name="object 4"/>
          <p:cNvSpPr txBox="1"/>
          <p:nvPr/>
        </p:nvSpPr>
        <p:spPr>
          <a:xfrm>
            <a:off x="203200" y="1357609"/>
            <a:ext cx="12954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84200" marR="5080" indent="-571500" algn="just">
              <a:buClr>
                <a:srgbClr val="C0504D"/>
              </a:buClr>
              <a:buFont typeface="Arial" panose="020B0604020202020204" pitchFamily="34" charset="0"/>
              <a:buChar char="•"/>
              <a:tabLst>
                <a:tab pos="357505" algn="l"/>
              </a:tabLst>
            </a:pPr>
            <a:r>
              <a:rPr sz="3600" b="1" spc="-15" dirty="0">
                <a:latin typeface="Calibri"/>
                <a:cs typeface="Calibri"/>
              </a:rPr>
              <a:t>CAPTCHA</a:t>
            </a:r>
            <a:r>
              <a:rPr sz="3600" spc="-15" dirty="0">
                <a:latin typeface="Calibri"/>
                <a:cs typeface="Calibri"/>
              </a:rPr>
              <a:t>: </a:t>
            </a:r>
            <a:r>
              <a:rPr sz="3600" b="1" spc="-15" dirty="0">
                <a:latin typeface="Calibri"/>
                <a:cs typeface="Calibri"/>
              </a:rPr>
              <a:t>C</a:t>
            </a:r>
            <a:r>
              <a:rPr sz="3600" spc="-15" dirty="0">
                <a:latin typeface="Calibri"/>
                <a:cs typeface="Calibri"/>
              </a:rPr>
              <a:t>ompletely </a:t>
            </a:r>
            <a:r>
              <a:rPr sz="3600" b="1" spc="-15" dirty="0">
                <a:latin typeface="Calibri"/>
                <a:cs typeface="Calibri"/>
              </a:rPr>
              <a:t>A</a:t>
            </a:r>
            <a:r>
              <a:rPr sz="3600" spc="-15" dirty="0">
                <a:latin typeface="Calibri"/>
                <a:cs typeface="Calibri"/>
              </a:rPr>
              <a:t>utomatic </a:t>
            </a:r>
            <a:r>
              <a:rPr sz="3600" b="1" spc="-5" dirty="0">
                <a:latin typeface="Calibri"/>
                <a:cs typeface="Calibri"/>
              </a:rPr>
              <a:t>P</a:t>
            </a:r>
            <a:r>
              <a:rPr sz="3600" spc="-5" dirty="0">
                <a:latin typeface="Calibri"/>
                <a:cs typeface="Calibri"/>
              </a:rPr>
              <a:t>ublic </a:t>
            </a:r>
            <a:r>
              <a:rPr sz="3600" b="1" spc="-10" dirty="0">
                <a:latin typeface="Calibri"/>
                <a:cs typeface="Calibri"/>
              </a:rPr>
              <a:t>T</a:t>
            </a:r>
            <a:r>
              <a:rPr sz="3600" spc="-10" dirty="0">
                <a:latin typeface="Calibri"/>
                <a:cs typeface="Calibri"/>
              </a:rPr>
              <a:t>uring </a:t>
            </a:r>
            <a:r>
              <a:rPr sz="3600" spc="-20" dirty="0">
                <a:latin typeface="Calibri"/>
                <a:cs typeface="Calibri"/>
              </a:rPr>
              <a:t>tests </a:t>
            </a:r>
            <a:r>
              <a:rPr sz="3600" spc="-30" dirty="0">
                <a:latin typeface="Calibri"/>
                <a:cs typeface="Calibri"/>
              </a:rPr>
              <a:t>to </a:t>
            </a:r>
            <a:r>
              <a:rPr sz="3600" spc="-20" dirty="0">
                <a:latin typeface="Calibri"/>
                <a:cs typeface="Calibri"/>
              </a:rPr>
              <a:t>tell </a:t>
            </a:r>
            <a:r>
              <a:rPr sz="3600" b="1" spc="-20" dirty="0">
                <a:latin typeface="Calibri"/>
                <a:cs typeface="Calibri"/>
              </a:rPr>
              <a:t>C</a:t>
            </a:r>
            <a:r>
              <a:rPr sz="3600" spc="-20" dirty="0">
                <a:latin typeface="Calibri"/>
                <a:cs typeface="Calibri"/>
              </a:rPr>
              <a:t>omputers </a:t>
            </a:r>
            <a:r>
              <a:rPr sz="3600" spc="-5" dirty="0">
                <a:latin typeface="Calibri"/>
                <a:cs typeface="Calibri"/>
              </a:rPr>
              <a:t>and  </a:t>
            </a:r>
            <a:r>
              <a:rPr sz="3600" b="1" dirty="0">
                <a:latin typeface="Calibri"/>
                <a:cs typeface="Calibri"/>
              </a:rPr>
              <a:t>H</a:t>
            </a:r>
            <a:r>
              <a:rPr sz="3600" dirty="0">
                <a:latin typeface="Calibri"/>
                <a:cs typeface="Calibri"/>
              </a:rPr>
              <a:t>umans</a:t>
            </a:r>
            <a:r>
              <a:rPr sz="3600" spc="-114" dirty="0">
                <a:latin typeface="Calibri"/>
                <a:cs typeface="Calibri"/>
              </a:rPr>
              <a:t> </a:t>
            </a:r>
            <a:r>
              <a:rPr sz="3600" b="1" spc="-5" dirty="0">
                <a:latin typeface="Calibri"/>
                <a:cs typeface="Calibri"/>
              </a:rPr>
              <a:t>A</a:t>
            </a:r>
            <a:r>
              <a:rPr sz="3600" spc="-5" dirty="0">
                <a:latin typeface="Calibri"/>
                <a:cs typeface="Calibri"/>
              </a:rPr>
              <a:t>part</a:t>
            </a:r>
            <a:endParaRPr sz="36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84400" y="2590800"/>
            <a:ext cx="9827261" cy="29705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600" dirty="0">
                <a:solidFill>
                  <a:srgbClr val="C0504D"/>
                </a:solidFill>
                <a:latin typeface="Wingdings"/>
                <a:cs typeface="Wingdings"/>
              </a:rPr>
              <a:t></a:t>
            </a:r>
            <a:r>
              <a:rPr sz="3600" spc="80" dirty="0">
                <a:solidFill>
                  <a:srgbClr val="C0504D"/>
                </a:solidFill>
                <a:latin typeface="Times New Roman"/>
                <a:cs typeface="Times New Roman"/>
              </a:rPr>
              <a:t> </a:t>
            </a:r>
            <a:r>
              <a:rPr sz="3600" spc="5" dirty="0">
                <a:latin typeface="Calibri"/>
                <a:cs typeface="Calibri"/>
              </a:rPr>
              <a:t>E.g.:</a:t>
            </a:r>
            <a:endParaRPr sz="3600" dirty="0">
              <a:latin typeface="Calibri"/>
              <a:cs typeface="Calibri"/>
            </a:endParaRPr>
          </a:p>
          <a:p>
            <a:pPr marL="756285" indent="-286385">
              <a:spcBef>
                <a:spcPts val="805"/>
              </a:spcBef>
              <a:buClr>
                <a:srgbClr val="C0504D"/>
              </a:buClr>
              <a:buChar char="•"/>
              <a:tabLst>
                <a:tab pos="756920" algn="l"/>
              </a:tabLst>
            </a:pPr>
            <a:r>
              <a:rPr sz="3200" spc="-10" dirty="0">
                <a:latin typeface="Calibri"/>
                <a:cs typeface="Calibri"/>
              </a:rPr>
              <a:t>Display </a:t>
            </a:r>
            <a:r>
              <a:rPr sz="3200" dirty="0">
                <a:latin typeface="Calibri"/>
                <a:cs typeface="Calibri"/>
              </a:rPr>
              <a:t>visually </a:t>
            </a:r>
            <a:r>
              <a:rPr sz="3200" spc="-15" dirty="0">
                <a:latin typeface="Calibri"/>
                <a:cs typeface="Calibri"/>
              </a:rPr>
              <a:t>distorted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words</a:t>
            </a:r>
            <a:endParaRPr sz="3200" dirty="0">
              <a:latin typeface="Calibri"/>
              <a:cs typeface="Calibri"/>
            </a:endParaRPr>
          </a:p>
          <a:p>
            <a:pPr marL="756285" indent="-286385">
              <a:spcBef>
                <a:spcPts val="765"/>
              </a:spcBef>
              <a:buClr>
                <a:srgbClr val="C0504D"/>
              </a:buClr>
              <a:buChar char="•"/>
              <a:tabLst>
                <a:tab pos="756920" algn="l"/>
              </a:tabLst>
            </a:pPr>
            <a:r>
              <a:rPr sz="3200" spc="-5" dirty="0">
                <a:latin typeface="Calibri"/>
                <a:cs typeface="Calibri"/>
              </a:rPr>
              <a:t>Ask </a:t>
            </a:r>
            <a:r>
              <a:rPr lang="en-US" sz="3200" spc="-5" dirty="0">
                <a:latin typeface="Calibri"/>
                <a:cs typeface="Calibri"/>
              </a:rPr>
              <a:t>the </a:t>
            </a:r>
            <a:r>
              <a:rPr sz="3200" spc="-10" dirty="0">
                <a:latin typeface="Calibri"/>
                <a:cs typeface="Calibri"/>
              </a:rPr>
              <a:t>user </a:t>
            </a:r>
            <a:r>
              <a:rPr sz="3200" spc="-15" dirty="0">
                <a:latin typeface="Calibri"/>
                <a:cs typeface="Calibri"/>
              </a:rPr>
              <a:t>to </a:t>
            </a:r>
            <a:r>
              <a:rPr sz="3200" spc="-20" dirty="0">
                <a:latin typeface="Calibri"/>
                <a:cs typeface="Calibri"/>
              </a:rPr>
              <a:t>recognize </a:t>
            </a:r>
            <a:r>
              <a:rPr sz="3200" spc="-5" dirty="0">
                <a:latin typeface="Calibri"/>
                <a:cs typeface="Calibri"/>
              </a:rPr>
              <a:t>these</a:t>
            </a:r>
            <a:r>
              <a:rPr sz="3200" spc="45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words</a:t>
            </a:r>
            <a:endParaRPr sz="3200" dirty="0">
              <a:latin typeface="Calibri"/>
              <a:cs typeface="Calibri"/>
            </a:endParaRPr>
          </a:p>
          <a:p>
            <a:pPr marL="356870" marR="5080" indent="-344170">
              <a:spcBef>
                <a:spcPts val="819"/>
              </a:spcBef>
              <a:buClr>
                <a:srgbClr val="C0504D"/>
              </a:buClr>
              <a:buFont typeface="Wingdings"/>
              <a:buChar char=""/>
              <a:tabLst>
                <a:tab pos="357505" algn="l"/>
                <a:tab pos="2392680" algn="l"/>
                <a:tab pos="3240405" algn="l"/>
                <a:tab pos="5876925" algn="l"/>
              </a:tabLst>
            </a:pPr>
            <a:r>
              <a:rPr lang="en-US" sz="3600" spc="-10" dirty="0">
                <a:latin typeface="Calibri"/>
                <a:cs typeface="Calibri"/>
              </a:rPr>
              <a:t>E</a:t>
            </a:r>
            <a:r>
              <a:rPr lang="en-US" sz="3600" spc="-75" dirty="0">
                <a:latin typeface="Calibri"/>
                <a:cs typeface="Calibri"/>
              </a:rPr>
              <a:t>x</a:t>
            </a:r>
            <a:r>
              <a:rPr lang="en-US" sz="3600" dirty="0">
                <a:latin typeface="Calibri"/>
                <a:cs typeface="Calibri"/>
              </a:rPr>
              <a:t>am</a:t>
            </a:r>
            <a:r>
              <a:rPr lang="en-US" sz="3600" spc="-5" dirty="0">
                <a:latin typeface="Calibri"/>
                <a:cs typeface="Calibri"/>
              </a:rPr>
              <a:t>p</a:t>
            </a:r>
            <a:r>
              <a:rPr lang="en-US" sz="3600" spc="-15" dirty="0">
                <a:latin typeface="Calibri"/>
                <a:cs typeface="Calibri"/>
              </a:rPr>
              <a:t>l</a:t>
            </a:r>
            <a:r>
              <a:rPr lang="en-US" sz="3600" dirty="0">
                <a:latin typeface="Calibri"/>
                <a:cs typeface="Calibri"/>
              </a:rPr>
              <a:t>e	</a:t>
            </a:r>
            <a:r>
              <a:rPr lang="en-US" sz="3600" spc="-5" dirty="0">
                <a:latin typeface="Calibri"/>
                <a:cs typeface="Calibri"/>
              </a:rPr>
              <a:t>of</a:t>
            </a:r>
            <a:r>
              <a:rPr lang="en-US" sz="3600" dirty="0">
                <a:latin typeface="Calibri"/>
                <a:cs typeface="Calibri"/>
              </a:rPr>
              <a:t>	</a:t>
            </a:r>
            <a:r>
              <a:rPr lang="en-US" sz="3600" spc="-20" dirty="0">
                <a:latin typeface="Calibri"/>
                <a:cs typeface="Calibri"/>
              </a:rPr>
              <a:t>a</a:t>
            </a:r>
            <a:r>
              <a:rPr lang="en-US" sz="3600" spc="-5" dirty="0">
                <a:latin typeface="Calibri"/>
                <a:cs typeface="Calibri"/>
              </a:rPr>
              <a:t>pp</a:t>
            </a:r>
            <a:r>
              <a:rPr lang="en-US" sz="3600" spc="-15" dirty="0">
                <a:latin typeface="Calibri"/>
                <a:cs typeface="Calibri"/>
              </a:rPr>
              <a:t>li</a:t>
            </a:r>
            <a:r>
              <a:rPr lang="en-US" sz="3600" spc="-35" dirty="0">
                <a:latin typeface="Calibri"/>
                <a:cs typeface="Calibri"/>
              </a:rPr>
              <a:t>c</a:t>
            </a:r>
            <a:r>
              <a:rPr lang="en-US" sz="3600" spc="-20" dirty="0">
                <a:latin typeface="Calibri"/>
                <a:cs typeface="Calibri"/>
              </a:rPr>
              <a:t>a</a:t>
            </a:r>
            <a:r>
              <a:rPr lang="en-US" sz="3600" spc="-5" dirty="0">
                <a:latin typeface="Calibri"/>
                <a:cs typeface="Calibri"/>
              </a:rPr>
              <a:t>t</a:t>
            </a:r>
            <a:r>
              <a:rPr lang="en-US" sz="3600" spc="-15" dirty="0">
                <a:latin typeface="Calibri"/>
                <a:cs typeface="Calibri"/>
              </a:rPr>
              <a:t>i</a:t>
            </a:r>
            <a:r>
              <a:rPr lang="en-US" sz="3600" spc="-5" dirty="0">
                <a:latin typeface="Calibri"/>
                <a:cs typeface="Calibri"/>
              </a:rPr>
              <a:t>o</a:t>
            </a:r>
            <a:r>
              <a:rPr lang="en-US" sz="3600" spc="-10" dirty="0">
                <a:latin typeface="Calibri"/>
                <a:cs typeface="Calibri"/>
              </a:rPr>
              <a:t>n</a:t>
            </a:r>
            <a:r>
              <a:rPr lang="en-US" sz="3600" dirty="0">
                <a:latin typeface="Calibri"/>
                <a:cs typeface="Calibri"/>
              </a:rPr>
              <a:t>:	</a:t>
            </a:r>
            <a:r>
              <a:rPr lang="en-US" sz="3600" spc="-15" dirty="0">
                <a:latin typeface="Calibri"/>
                <a:cs typeface="Calibri"/>
              </a:rPr>
              <a:t>H</a:t>
            </a:r>
            <a:r>
              <a:rPr lang="en-US" sz="3600" spc="-65" dirty="0">
                <a:latin typeface="Calibri"/>
                <a:cs typeface="Calibri"/>
              </a:rPr>
              <a:t>a</a:t>
            </a:r>
            <a:r>
              <a:rPr lang="en-US" sz="3600" spc="-20" dirty="0">
                <a:latin typeface="Calibri"/>
                <a:cs typeface="Calibri"/>
              </a:rPr>
              <a:t>v</a:t>
            </a:r>
            <a:r>
              <a:rPr lang="en-US" sz="3600" dirty="0">
                <a:latin typeface="Calibri"/>
                <a:cs typeface="Calibri"/>
              </a:rPr>
              <a:t>e </a:t>
            </a:r>
            <a:r>
              <a:rPr lang="en-US" sz="3600" spc="-5" dirty="0">
                <a:latin typeface="Calibri"/>
                <a:cs typeface="Calibri"/>
              </a:rPr>
              <a:t>on</a:t>
            </a:r>
            <a:r>
              <a:rPr lang="en-US" sz="3600" spc="-15" dirty="0">
                <a:latin typeface="Calibri"/>
                <a:cs typeface="Calibri"/>
              </a:rPr>
              <a:t>l</a:t>
            </a:r>
            <a:r>
              <a:rPr lang="en-US" sz="3600" dirty="0">
                <a:latin typeface="Calibri"/>
                <a:cs typeface="Calibri"/>
              </a:rPr>
              <a:t>y </a:t>
            </a:r>
            <a:r>
              <a:rPr lang="en-US" sz="3600" spc="-5" dirty="0">
                <a:latin typeface="Calibri"/>
                <a:cs typeface="Calibri"/>
              </a:rPr>
              <a:t>humans </a:t>
            </a:r>
            <a:r>
              <a:rPr lang="en-US" sz="3600" dirty="0">
                <a:latin typeface="Calibri"/>
                <a:cs typeface="Calibri"/>
              </a:rPr>
              <a:t>open </a:t>
            </a:r>
            <a:r>
              <a:rPr lang="en-US" sz="3600" spc="-5" dirty="0">
                <a:latin typeface="Calibri"/>
                <a:cs typeface="Calibri"/>
              </a:rPr>
              <a:t>email</a:t>
            </a:r>
            <a:r>
              <a:rPr lang="en-US" sz="3600" spc="-100" dirty="0">
                <a:latin typeface="Calibri"/>
                <a:cs typeface="Calibri"/>
              </a:rPr>
              <a:t> </a:t>
            </a:r>
            <a:r>
              <a:rPr lang="en-US" sz="3600" spc="-10" dirty="0">
                <a:latin typeface="Calibri"/>
                <a:cs typeface="Calibri"/>
              </a:rPr>
              <a:t>accounts</a:t>
            </a:r>
            <a:endParaRPr lang="en-US" sz="36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31800" y="914400"/>
            <a:ext cx="12725400" cy="2172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marR="346710" indent="-344170">
              <a:buChar char="•"/>
              <a:tabLst>
                <a:tab pos="356870" algn="l"/>
                <a:tab pos="357505" algn="l"/>
              </a:tabLst>
            </a:pPr>
            <a:r>
              <a:rPr sz="2400" dirty="0">
                <a:latin typeface="Arial"/>
                <a:cs typeface="Arial"/>
              </a:rPr>
              <a:t>Turing predicted that by the </a:t>
            </a:r>
            <a:r>
              <a:rPr sz="2400" spc="-5" dirty="0">
                <a:latin typeface="Arial"/>
                <a:cs typeface="Arial"/>
              </a:rPr>
              <a:t>year </a:t>
            </a:r>
            <a:r>
              <a:rPr sz="2400" dirty="0">
                <a:latin typeface="Arial"/>
                <a:cs typeface="Arial"/>
              </a:rPr>
              <a:t>2000, machines</a:t>
            </a:r>
            <a:r>
              <a:rPr sz="2400" spc="-17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would  </a:t>
            </a:r>
            <a:r>
              <a:rPr sz="2400" dirty="0">
                <a:latin typeface="Arial"/>
                <a:cs typeface="Arial"/>
              </a:rPr>
              <a:t>be able to </a:t>
            </a:r>
            <a:r>
              <a:rPr sz="2400" spc="5" dirty="0">
                <a:latin typeface="Arial"/>
                <a:cs typeface="Arial"/>
              </a:rPr>
              <a:t>fool </a:t>
            </a:r>
            <a:r>
              <a:rPr sz="2400" dirty="0">
                <a:latin typeface="Arial"/>
                <a:cs typeface="Arial"/>
              </a:rPr>
              <a:t>30% of human </a:t>
            </a:r>
            <a:r>
              <a:rPr sz="2400" spc="-5" dirty="0">
                <a:latin typeface="Arial"/>
                <a:cs typeface="Arial"/>
              </a:rPr>
              <a:t>judges </a:t>
            </a:r>
            <a:r>
              <a:rPr sz="2400" spc="1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five</a:t>
            </a:r>
            <a:r>
              <a:rPr sz="2400" spc="-18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minutes</a:t>
            </a:r>
          </a:p>
          <a:p>
            <a:pPr marL="356870" indent="-344170">
              <a:spcBef>
                <a:spcPts val="575"/>
              </a:spcBef>
              <a:buClr>
                <a:srgbClr val="000000"/>
              </a:buClr>
              <a:buChar char="•"/>
              <a:tabLst>
                <a:tab pos="356870" algn="l"/>
                <a:tab pos="357505" algn="l"/>
              </a:tabLst>
            </a:pPr>
            <a:r>
              <a:rPr sz="2400" u="heavy" dirty="0">
                <a:solidFill>
                  <a:srgbClr val="0000FF"/>
                </a:solidFill>
                <a:latin typeface="Arial"/>
                <a:cs typeface="Arial"/>
              </a:rPr>
              <a:t>Loebner</a:t>
            </a:r>
            <a:r>
              <a:rPr sz="2400" u="heavy" spc="-11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u="heavy" spc="-10" dirty="0">
                <a:solidFill>
                  <a:srgbClr val="0000FF"/>
                </a:solidFill>
                <a:latin typeface="Arial"/>
                <a:cs typeface="Arial"/>
              </a:rPr>
              <a:t>prize</a:t>
            </a:r>
            <a:endParaRPr sz="2400" dirty="0">
              <a:latin typeface="Arial"/>
              <a:cs typeface="Arial"/>
            </a:endParaRPr>
          </a:p>
          <a:p>
            <a:pPr marL="756285" marR="5080" lvl="1" indent="-286385">
              <a:spcBef>
                <a:spcPts val="495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10" dirty="0">
                <a:latin typeface="Arial"/>
                <a:cs typeface="Arial"/>
              </a:rPr>
              <a:t>2008 </a:t>
            </a:r>
            <a:r>
              <a:rPr sz="2000" spc="-5" dirty="0">
                <a:latin typeface="Arial"/>
                <a:cs typeface="Arial"/>
              </a:rPr>
              <a:t>competition: each </a:t>
            </a:r>
            <a:r>
              <a:rPr sz="2000" spc="-10" dirty="0">
                <a:latin typeface="Arial"/>
                <a:cs typeface="Arial"/>
              </a:rPr>
              <a:t>of 12 judges </a:t>
            </a:r>
            <a:r>
              <a:rPr sz="2000" spc="-15" dirty="0">
                <a:latin typeface="Arial"/>
                <a:cs typeface="Arial"/>
              </a:rPr>
              <a:t>was given </a:t>
            </a:r>
            <a:r>
              <a:rPr sz="2000" spc="-5" dirty="0">
                <a:latin typeface="Arial"/>
                <a:cs typeface="Arial"/>
              </a:rPr>
              <a:t>five minutes to  conduct simultaneous, </a:t>
            </a:r>
            <a:r>
              <a:rPr sz="2000" spc="-10" dirty="0">
                <a:latin typeface="Arial"/>
                <a:cs typeface="Arial"/>
              </a:rPr>
              <a:t>split-screen conversations </a:t>
            </a:r>
            <a:r>
              <a:rPr sz="2000" spc="-15" dirty="0">
                <a:latin typeface="Arial"/>
                <a:cs typeface="Arial"/>
              </a:rPr>
              <a:t>with two </a:t>
            </a:r>
            <a:r>
              <a:rPr sz="2000" spc="-10" dirty="0">
                <a:latin typeface="Arial"/>
                <a:cs typeface="Arial"/>
              </a:rPr>
              <a:t>hidden  entities </a:t>
            </a:r>
            <a:r>
              <a:rPr sz="2000" dirty="0">
                <a:latin typeface="Arial"/>
                <a:cs typeface="Arial"/>
              </a:rPr>
              <a:t>(human </a:t>
            </a:r>
            <a:r>
              <a:rPr sz="2000" spc="-10" dirty="0">
                <a:latin typeface="Arial"/>
                <a:cs typeface="Arial"/>
              </a:rPr>
              <a:t>and </a:t>
            </a:r>
            <a:r>
              <a:rPr sz="2000" spc="-5" dirty="0">
                <a:latin typeface="Arial"/>
                <a:cs typeface="Arial"/>
              </a:rPr>
              <a:t>chatterbot). </a:t>
            </a:r>
            <a:r>
              <a:rPr sz="2000" dirty="0">
                <a:latin typeface="Arial"/>
                <a:cs typeface="Arial"/>
              </a:rPr>
              <a:t>The </a:t>
            </a:r>
            <a:r>
              <a:rPr sz="2000" spc="-15" dirty="0">
                <a:latin typeface="Arial"/>
                <a:cs typeface="Arial"/>
              </a:rPr>
              <a:t>winner, </a:t>
            </a:r>
            <a:r>
              <a:rPr sz="2000" spc="-10" dirty="0">
                <a:latin typeface="Arial"/>
                <a:cs typeface="Arial"/>
              </a:rPr>
              <a:t>Elbot of </a:t>
            </a:r>
            <a:r>
              <a:rPr sz="2000" spc="-5" dirty="0">
                <a:latin typeface="Arial"/>
                <a:cs typeface="Arial"/>
              </a:rPr>
              <a:t>Artificial  </a:t>
            </a:r>
            <a:r>
              <a:rPr sz="2000" spc="-10" dirty="0">
                <a:latin typeface="Arial"/>
                <a:cs typeface="Arial"/>
              </a:rPr>
              <a:t>Solutions, </a:t>
            </a:r>
            <a:r>
              <a:rPr sz="2000" spc="-5" dirty="0">
                <a:latin typeface="Arial"/>
                <a:cs typeface="Arial"/>
              </a:rPr>
              <a:t>managed to fool three </a:t>
            </a:r>
            <a:r>
              <a:rPr sz="2000" spc="-10" dirty="0">
                <a:latin typeface="Arial"/>
                <a:cs typeface="Arial"/>
              </a:rPr>
              <a:t>of the judges into </a:t>
            </a:r>
            <a:r>
              <a:rPr sz="2000" spc="-15" dirty="0">
                <a:latin typeface="Arial"/>
                <a:cs typeface="Arial"/>
              </a:rPr>
              <a:t>believing </a:t>
            </a:r>
            <a:r>
              <a:rPr sz="2000" spc="-10" dirty="0">
                <a:latin typeface="Arial"/>
                <a:cs typeface="Arial"/>
              </a:rPr>
              <a:t>it </a:t>
            </a:r>
            <a:r>
              <a:rPr sz="2000" spc="-15" dirty="0">
                <a:latin typeface="Arial"/>
                <a:cs typeface="Arial"/>
              </a:rPr>
              <a:t>was  </a:t>
            </a:r>
            <a:r>
              <a:rPr sz="2000" spc="-5" dirty="0">
                <a:latin typeface="Arial"/>
                <a:cs typeface="Arial"/>
              </a:rPr>
              <a:t>human</a:t>
            </a:r>
            <a:r>
              <a:rPr sz="2000" spc="-4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[</a:t>
            </a:r>
            <a:r>
              <a:rPr sz="2000" u="heavy" spc="-5" dirty="0">
                <a:solidFill>
                  <a:srgbClr val="0000FF"/>
                </a:solidFill>
                <a:latin typeface="Arial"/>
                <a:cs typeface="Arial"/>
              </a:rPr>
              <a:t>Wikipedia</a:t>
            </a:r>
            <a:r>
              <a:rPr sz="2000" spc="-5" dirty="0">
                <a:latin typeface="Arial"/>
                <a:cs typeface="Arial"/>
              </a:rPr>
              <a:t>].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699000" y="179705"/>
            <a:ext cx="396240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600" spc="10" dirty="0">
                <a:latin typeface="Arial"/>
                <a:cs typeface="Arial"/>
              </a:rPr>
              <a:t>The </a:t>
            </a:r>
            <a:r>
              <a:rPr sz="3600" spc="5" dirty="0">
                <a:latin typeface="Arial"/>
                <a:cs typeface="Arial"/>
              </a:rPr>
              <a:t>Turing</a:t>
            </a:r>
            <a:r>
              <a:rPr sz="3600" spc="-204" dirty="0">
                <a:latin typeface="Arial"/>
                <a:cs typeface="Arial"/>
              </a:rPr>
              <a:t> </a:t>
            </a:r>
            <a:r>
              <a:rPr sz="3600" spc="10" dirty="0">
                <a:latin typeface="Arial"/>
                <a:cs typeface="Arial"/>
              </a:rPr>
              <a:t>Test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388104" y="4663440"/>
            <a:ext cx="2392680" cy="2392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978904" y="4642103"/>
            <a:ext cx="2392679" cy="24140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234554" y="228601"/>
            <a:ext cx="6647815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dirty="0">
                <a:latin typeface="Arial"/>
                <a:cs typeface="Arial"/>
              </a:rPr>
              <a:t>What’s </a:t>
            </a:r>
            <a:r>
              <a:rPr sz="3400" spc="-5" dirty="0">
                <a:latin typeface="Arial"/>
                <a:cs typeface="Arial"/>
              </a:rPr>
              <a:t>wrong </a:t>
            </a:r>
            <a:r>
              <a:rPr sz="3400" spc="-10" dirty="0">
                <a:latin typeface="Arial"/>
                <a:cs typeface="Arial"/>
              </a:rPr>
              <a:t>with </a:t>
            </a:r>
            <a:r>
              <a:rPr sz="3400" spc="-5" dirty="0">
                <a:latin typeface="Arial"/>
                <a:cs typeface="Arial"/>
              </a:rPr>
              <a:t>the </a:t>
            </a:r>
            <a:r>
              <a:rPr sz="3400" spc="5" dirty="0">
                <a:latin typeface="Arial"/>
                <a:cs typeface="Arial"/>
              </a:rPr>
              <a:t>Turing</a:t>
            </a:r>
            <a:r>
              <a:rPr sz="3400" spc="-70" dirty="0">
                <a:latin typeface="Arial"/>
                <a:cs typeface="Arial"/>
              </a:rPr>
              <a:t> </a:t>
            </a:r>
            <a:r>
              <a:rPr sz="3400" spc="-5" dirty="0">
                <a:latin typeface="Arial"/>
                <a:cs typeface="Arial"/>
              </a:rPr>
              <a:t>test?</a:t>
            </a:r>
            <a:endParaRPr sz="3400" dirty="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6A1806-10E7-C7F5-81AB-A2BC840E7A47}"/>
              </a:ext>
            </a:extLst>
          </p:cNvPr>
          <p:cNvSpPr txBox="1"/>
          <p:nvPr/>
        </p:nvSpPr>
        <p:spPr>
          <a:xfrm>
            <a:off x="279400" y="988159"/>
            <a:ext cx="12725400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 Variability in protocols and judges:</a:t>
            </a:r>
            <a:r>
              <a:rPr lang="en-US" sz="2800" dirty="0"/>
              <a:t> The test's outcomes can be influenced by the specific protocols used and the subjective judgments of the judges.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 Success depends on deception:</a:t>
            </a:r>
            <a:r>
              <a:rPr lang="en-US" sz="2800" dirty="0"/>
              <a:t> A machine can pass the test by deceiving the judges into believing it is human, rather than truly understanding or exhibiting intelligence.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 Chatbots can do well using "cheap tricks":</a:t>
            </a:r>
            <a:r>
              <a:rPr lang="en-US" sz="2800" dirty="0"/>
              <a:t> Chatbots can often perform well on the Turing test by using simple techniques, such as </a:t>
            </a:r>
            <a:r>
              <a:rPr lang="en-US" sz="2800" dirty="0">
                <a:solidFill>
                  <a:srgbClr val="FF0000"/>
                </a:solidFill>
              </a:rPr>
              <a:t>pattern recognition and scripted responses, </a:t>
            </a:r>
            <a:r>
              <a:rPr lang="en-US" sz="2800" dirty="0"/>
              <a:t>without necessarily understanding the underlying meaning of the conversation.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r>
              <a:rPr lang="en-US" sz="2800" dirty="0"/>
              <a:t>ELIZA (1966) as an early example of a chatbot that could pass the Turing test using these "cheap tricks."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70400" y="196937"/>
            <a:ext cx="3938270" cy="523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5" dirty="0">
                <a:latin typeface="Arial"/>
                <a:cs typeface="Arial"/>
              </a:rPr>
              <a:t>A </a:t>
            </a:r>
            <a:r>
              <a:rPr sz="3400" spc="-5" dirty="0">
                <a:latin typeface="Arial"/>
                <a:cs typeface="Arial"/>
              </a:rPr>
              <a:t>better </a:t>
            </a:r>
            <a:r>
              <a:rPr sz="3400" spc="5" dirty="0">
                <a:latin typeface="Arial"/>
                <a:cs typeface="Arial"/>
              </a:rPr>
              <a:t>Turing</a:t>
            </a:r>
            <a:r>
              <a:rPr sz="3400" spc="-114" dirty="0">
                <a:latin typeface="Arial"/>
                <a:cs typeface="Arial"/>
              </a:rPr>
              <a:t> </a:t>
            </a:r>
            <a:r>
              <a:rPr sz="3400" spc="-5" dirty="0">
                <a:latin typeface="Arial"/>
                <a:cs typeface="Arial"/>
              </a:rPr>
              <a:t>test?</a:t>
            </a:r>
            <a:endParaRPr sz="34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84200" y="1406145"/>
            <a:ext cx="12801600" cy="40677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marR="5080" indent="-457200" algn="just">
              <a:buFont typeface="Arial"/>
              <a:buChar char="•"/>
              <a:tabLst>
                <a:tab pos="469900" algn="l"/>
              </a:tabLst>
            </a:pPr>
            <a:r>
              <a:rPr sz="3200" b="1" dirty="0">
                <a:latin typeface="+mj-lt"/>
                <a:cs typeface="Arial"/>
              </a:rPr>
              <a:t>Multiple choice </a:t>
            </a:r>
            <a:r>
              <a:rPr sz="3200" b="1" spc="-5" dirty="0">
                <a:latin typeface="+mj-lt"/>
                <a:cs typeface="Arial"/>
              </a:rPr>
              <a:t>questions </a:t>
            </a:r>
            <a:r>
              <a:rPr sz="3200" spc="5" dirty="0">
                <a:latin typeface="+mj-lt"/>
                <a:cs typeface="Arial"/>
              </a:rPr>
              <a:t>that </a:t>
            </a:r>
            <a:r>
              <a:rPr sz="3200" spc="-5" dirty="0">
                <a:latin typeface="+mj-lt"/>
                <a:cs typeface="Arial"/>
              </a:rPr>
              <a:t>can </a:t>
            </a:r>
            <a:r>
              <a:rPr sz="3200" dirty="0">
                <a:latin typeface="+mj-lt"/>
                <a:cs typeface="Arial"/>
              </a:rPr>
              <a:t>be  easily answered </a:t>
            </a:r>
            <a:r>
              <a:rPr sz="3200" spc="10" dirty="0">
                <a:latin typeface="+mj-lt"/>
                <a:cs typeface="Arial"/>
              </a:rPr>
              <a:t>by </a:t>
            </a:r>
            <a:r>
              <a:rPr sz="3200" dirty="0">
                <a:latin typeface="+mj-lt"/>
                <a:cs typeface="Arial"/>
              </a:rPr>
              <a:t>people but cannot be  answered by </a:t>
            </a:r>
            <a:r>
              <a:rPr sz="3200" spc="5" dirty="0">
                <a:latin typeface="+mj-lt"/>
                <a:cs typeface="Arial"/>
              </a:rPr>
              <a:t>computers using “cheap</a:t>
            </a:r>
            <a:r>
              <a:rPr sz="3200" spc="-95" dirty="0">
                <a:latin typeface="+mj-lt"/>
                <a:cs typeface="Arial"/>
              </a:rPr>
              <a:t> </a:t>
            </a:r>
            <a:r>
              <a:rPr sz="3200" spc="5" dirty="0">
                <a:latin typeface="+mj-lt"/>
                <a:cs typeface="Arial"/>
              </a:rPr>
              <a:t>tricks”:</a:t>
            </a:r>
            <a:endParaRPr sz="3200" dirty="0">
              <a:latin typeface="+mj-lt"/>
              <a:cs typeface="Arial"/>
            </a:endParaRPr>
          </a:p>
          <a:p>
            <a:pPr>
              <a:spcBef>
                <a:spcPts val="45"/>
              </a:spcBef>
              <a:buFont typeface="Arial"/>
              <a:buChar char="•"/>
            </a:pPr>
            <a:endParaRPr sz="4400" dirty="0">
              <a:latin typeface="+mj-lt"/>
              <a:cs typeface="Times New Roman"/>
            </a:endParaRPr>
          </a:p>
          <a:p>
            <a:pPr marL="469900" marR="443865" lvl="1"/>
            <a:r>
              <a:rPr sz="3200" i="1" spc="-5" dirty="0">
                <a:latin typeface="+mj-lt"/>
                <a:cs typeface="Arial"/>
              </a:rPr>
              <a:t>The </a:t>
            </a:r>
            <a:r>
              <a:rPr sz="3200" i="1" spc="5" dirty="0">
                <a:latin typeface="+mj-lt"/>
                <a:cs typeface="Arial"/>
              </a:rPr>
              <a:t>trophy </a:t>
            </a:r>
            <a:r>
              <a:rPr sz="3200" i="1" dirty="0">
                <a:latin typeface="+mj-lt"/>
                <a:cs typeface="Arial"/>
              </a:rPr>
              <a:t>would not </a:t>
            </a:r>
            <a:r>
              <a:rPr sz="3200" i="1" spc="5" dirty="0">
                <a:latin typeface="+mj-lt"/>
                <a:cs typeface="Arial"/>
              </a:rPr>
              <a:t>ﬁt </a:t>
            </a:r>
            <a:r>
              <a:rPr sz="3200" i="1" dirty="0">
                <a:latin typeface="+mj-lt"/>
                <a:cs typeface="Arial"/>
              </a:rPr>
              <a:t>in </a:t>
            </a:r>
            <a:r>
              <a:rPr sz="3200" i="1" spc="5" dirty="0">
                <a:latin typeface="+mj-lt"/>
                <a:cs typeface="Arial"/>
              </a:rPr>
              <a:t>the </a:t>
            </a:r>
            <a:r>
              <a:rPr sz="3200" i="1" dirty="0">
                <a:latin typeface="+mj-lt"/>
                <a:cs typeface="Arial"/>
              </a:rPr>
              <a:t>brown</a:t>
            </a:r>
            <a:r>
              <a:rPr sz="3200" i="1" spc="-85" dirty="0">
                <a:latin typeface="+mj-lt"/>
                <a:cs typeface="Arial"/>
              </a:rPr>
              <a:t> </a:t>
            </a:r>
            <a:r>
              <a:rPr sz="3200" i="1" spc="5" dirty="0">
                <a:latin typeface="+mj-lt"/>
                <a:cs typeface="Arial"/>
              </a:rPr>
              <a:t>suitcase  because </a:t>
            </a:r>
            <a:r>
              <a:rPr sz="3200" i="1" dirty="0">
                <a:latin typeface="+mj-lt"/>
                <a:cs typeface="Arial"/>
              </a:rPr>
              <a:t>it </a:t>
            </a:r>
            <a:r>
              <a:rPr sz="3200" i="1" spc="-5" dirty="0">
                <a:latin typeface="+mj-lt"/>
                <a:cs typeface="Arial"/>
              </a:rPr>
              <a:t>was </a:t>
            </a:r>
            <a:r>
              <a:rPr sz="3200" i="1" spc="5" dirty="0">
                <a:latin typeface="+mj-lt"/>
                <a:cs typeface="Arial"/>
              </a:rPr>
              <a:t>so</a:t>
            </a:r>
            <a:r>
              <a:rPr sz="3200" i="1" spc="-95" dirty="0">
                <a:latin typeface="+mj-lt"/>
                <a:cs typeface="Arial"/>
              </a:rPr>
              <a:t> </a:t>
            </a:r>
            <a:r>
              <a:rPr sz="3200" i="1" dirty="0">
                <a:latin typeface="+mj-lt"/>
                <a:cs typeface="Arial"/>
              </a:rPr>
              <a:t>small.</a:t>
            </a:r>
            <a:endParaRPr sz="3200" dirty="0">
              <a:latin typeface="+mj-lt"/>
              <a:cs typeface="Arial"/>
            </a:endParaRPr>
          </a:p>
          <a:p>
            <a:pPr lvl="1">
              <a:spcBef>
                <a:spcPts val="5"/>
              </a:spcBef>
            </a:pPr>
            <a:endParaRPr sz="3600" dirty="0">
              <a:latin typeface="+mj-lt"/>
              <a:cs typeface="Times New Roman"/>
            </a:endParaRPr>
          </a:p>
          <a:p>
            <a:pPr marL="469900" lvl="1"/>
            <a:r>
              <a:rPr sz="3200" i="1" spc="15" dirty="0">
                <a:latin typeface="+mj-lt"/>
                <a:cs typeface="Arial"/>
              </a:rPr>
              <a:t>What </a:t>
            </a:r>
            <a:r>
              <a:rPr sz="3200" i="1" spc="-5" dirty="0">
                <a:latin typeface="+mj-lt"/>
                <a:cs typeface="Arial"/>
              </a:rPr>
              <a:t>was </a:t>
            </a:r>
            <a:r>
              <a:rPr sz="3200" i="1" spc="5" dirty="0">
                <a:latin typeface="+mj-lt"/>
                <a:cs typeface="Arial"/>
              </a:rPr>
              <a:t>so</a:t>
            </a:r>
            <a:r>
              <a:rPr sz="3200" i="1" spc="-145" dirty="0">
                <a:latin typeface="+mj-lt"/>
                <a:cs typeface="Arial"/>
              </a:rPr>
              <a:t> </a:t>
            </a:r>
            <a:r>
              <a:rPr sz="3200" i="1" dirty="0">
                <a:latin typeface="+mj-lt"/>
                <a:cs typeface="Arial"/>
              </a:rPr>
              <a:t>small?</a:t>
            </a:r>
            <a:endParaRPr sz="3200" dirty="0">
              <a:latin typeface="+mj-lt"/>
              <a:cs typeface="Arial"/>
            </a:endParaRPr>
          </a:p>
          <a:p>
            <a:pPr marL="1325880" lvl="2" indent="-457200">
              <a:spcBef>
                <a:spcPts val="509"/>
              </a:spcBef>
              <a:buFont typeface="Arial"/>
              <a:buChar char="•"/>
              <a:tabLst>
                <a:tab pos="868680" algn="l"/>
                <a:tab pos="869315" algn="l"/>
              </a:tabLst>
            </a:pPr>
            <a:r>
              <a:rPr sz="2400" i="1" spc="-5" dirty="0">
                <a:latin typeface="+mj-lt"/>
                <a:cs typeface="Arial"/>
              </a:rPr>
              <a:t>The</a:t>
            </a:r>
            <a:r>
              <a:rPr sz="2400" i="1" spc="-60" dirty="0">
                <a:latin typeface="+mj-lt"/>
                <a:cs typeface="Arial"/>
              </a:rPr>
              <a:t> </a:t>
            </a:r>
            <a:r>
              <a:rPr sz="2400" i="1" spc="-10" dirty="0">
                <a:latin typeface="+mj-lt"/>
                <a:cs typeface="Arial"/>
              </a:rPr>
              <a:t>trophy</a:t>
            </a:r>
            <a:endParaRPr sz="2400" dirty="0">
              <a:latin typeface="+mj-lt"/>
              <a:cs typeface="Arial"/>
            </a:endParaRPr>
          </a:p>
          <a:p>
            <a:pPr marL="1325880" lvl="2" indent="-457200">
              <a:spcBef>
                <a:spcPts val="475"/>
              </a:spcBef>
              <a:buFont typeface="Arial"/>
              <a:buChar char="•"/>
              <a:tabLst>
                <a:tab pos="868680" algn="l"/>
                <a:tab pos="869315" algn="l"/>
              </a:tabLst>
            </a:pPr>
            <a:r>
              <a:rPr sz="2400" i="1" spc="-5" dirty="0">
                <a:latin typeface="+mj-lt"/>
                <a:cs typeface="Arial"/>
              </a:rPr>
              <a:t>The </a:t>
            </a:r>
            <a:r>
              <a:rPr sz="2400" i="1" spc="-10" dirty="0">
                <a:latin typeface="+mj-lt"/>
                <a:cs typeface="Arial"/>
              </a:rPr>
              <a:t>brown</a:t>
            </a:r>
            <a:r>
              <a:rPr sz="2400" i="1" spc="-25" dirty="0">
                <a:latin typeface="+mj-lt"/>
                <a:cs typeface="Arial"/>
              </a:rPr>
              <a:t> </a:t>
            </a:r>
            <a:r>
              <a:rPr sz="2400" i="1" spc="-5" dirty="0">
                <a:latin typeface="+mj-lt"/>
                <a:cs typeface="Arial"/>
              </a:rPr>
              <a:t>suitcase</a:t>
            </a:r>
            <a:endParaRPr sz="2400" dirty="0">
              <a:latin typeface="+mj-lt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754880" y="136671"/>
            <a:ext cx="3938270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5" dirty="0">
                <a:latin typeface="Arial"/>
                <a:cs typeface="Arial"/>
              </a:rPr>
              <a:t>A </a:t>
            </a:r>
            <a:r>
              <a:rPr sz="3400" spc="-5" dirty="0">
                <a:latin typeface="Arial"/>
                <a:cs typeface="Arial"/>
              </a:rPr>
              <a:t>better </a:t>
            </a:r>
            <a:r>
              <a:rPr sz="3400" spc="5" dirty="0">
                <a:latin typeface="Arial"/>
                <a:cs typeface="Arial"/>
              </a:rPr>
              <a:t>Turing</a:t>
            </a:r>
            <a:r>
              <a:rPr sz="3400" spc="-114" dirty="0">
                <a:latin typeface="Arial"/>
                <a:cs typeface="Arial"/>
              </a:rPr>
              <a:t> </a:t>
            </a:r>
            <a:r>
              <a:rPr sz="3400" spc="-5" dirty="0">
                <a:latin typeface="Arial"/>
                <a:cs typeface="Arial"/>
              </a:rPr>
              <a:t>test?</a:t>
            </a:r>
            <a:endParaRPr sz="34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1800" y="1406144"/>
            <a:ext cx="12801600" cy="3613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marR="5080" indent="-457200">
              <a:buChar char="•"/>
              <a:tabLst>
                <a:tab pos="469265" algn="l"/>
                <a:tab pos="469900" algn="l"/>
              </a:tabLst>
            </a:pPr>
            <a:r>
              <a:rPr sz="2800" dirty="0">
                <a:latin typeface="Arial"/>
                <a:cs typeface="Arial"/>
              </a:rPr>
              <a:t>Multiple </a:t>
            </a:r>
            <a:r>
              <a:rPr sz="2800" spc="5" dirty="0">
                <a:latin typeface="Arial"/>
                <a:cs typeface="Arial"/>
              </a:rPr>
              <a:t>choice questions that can </a:t>
            </a:r>
            <a:r>
              <a:rPr sz="2800" dirty="0">
                <a:latin typeface="Arial"/>
                <a:cs typeface="Arial"/>
              </a:rPr>
              <a:t>be easily  answered by people but </a:t>
            </a:r>
            <a:r>
              <a:rPr sz="2800" spc="5" dirty="0">
                <a:latin typeface="Arial"/>
                <a:cs typeface="Arial"/>
              </a:rPr>
              <a:t>cannot </a:t>
            </a:r>
            <a:r>
              <a:rPr sz="2800" dirty="0">
                <a:latin typeface="Arial"/>
                <a:cs typeface="Arial"/>
              </a:rPr>
              <a:t>be</a:t>
            </a:r>
            <a:r>
              <a:rPr sz="2800" spc="-3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answered  by </a:t>
            </a:r>
            <a:r>
              <a:rPr sz="2800" spc="5" dirty="0">
                <a:latin typeface="Arial"/>
                <a:cs typeface="Arial"/>
              </a:rPr>
              <a:t>computers using “cheap</a:t>
            </a:r>
            <a:r>
              <a:rPr sz="2800" spc="-120" dirty="0">
                <a:latin typeface="Arial"/>
                <a:cs typeface="Arial"/>
              </a:rPr>
              <a:t> </a:t>
            </a:r>
            <a:r>
              <a:rPr sz="2800" spc="5" dirty="0">
                <a:latin typeface="Arial"/>
                <a:cs typeface="Arial"/>
              </a:rPr>
              <a:t>tricks”:</a:t>
            </a:r>
            <a:endParaRPr sz="2800" dirty="0">
              <a:latin typeface="Arial"/>
              <a:cs typeface="Arial"/>
            </a:endParaRPr>
          </a:p>
          <a:p>
            <a:pPr>
              <a:spcBef>
                <a:spcPts val="45"/>
              </a:spcBef>
              <a:buFont typeface="Arial"/>
              <a:buChar char="•"/>
            </a:pPr>
            <a:endParaRPr sz="4050" dirty="0">
              <a:latin typeface="Times New Roman"/>
              <a:cs typeface="Times New Roman"/>
            </a:endParaRPr>
          </a:p>
          <a:p>
            <a:pPr marL="927100" marR="401955" lvl="2"/>
            <a:r>
              <a:rPr sz="2800" i="1" spc="-5" dirty="0">
                <a:latin typeface="Arial"/>
                <a:cs typeface="Arial"/>
              </a:rPr>
              <a:t>The </a:t>
            </a:r>
            <a:r>
              <a:rPr sz="2800" i="1" spc="5" dirty="0">
                <a:latin typeface="Arial"/>
                <a:cs typeface="Arial"/>
              </a:rPr>
              <a:t>trophy </a:t>
            </a:r>
            <a:r>
              <a:rPr sz="2800" i="1" dirty="0">
                <a:latin typeface="Arial"/>
                <a:cs typeface="Arial"/>
              </a:rPr>
              <a:t>would not </a:t>
            </a:r>
            <a:r>
              <a:rPr sz="2800" i="1" spc="5" dirty="0">
                <a:latin typeface="Arial"/>
                <a:cs typeface="Arial"/>
              </a:rPr>
              <a:t>ﬁt </a:t>
            </a:r>
            <a:r>
              <a:rPr sz="2800" i="1" dirty="0">
                <a:latin typeface="Arial"/>
                <a:cs typeface="Arial"/>
              </a:rPr>
              <a:t>in </a:t>
            </a:r>
            <a:r>
              <a:rPr sz="2800" i="1" spc="5" dirty="0">
                <a:latin typeface="Arial"/>
                <a:cs typeface="Arial"/>
              </a:rPr>
              <a:t>the </a:t>
            </a:r>
            <a:r>
              <a:rPr sz="2800" i="1" dirty="0">
                <a:latin typeface="Arial"/>
                <a:cs typeface="Arial"/>
              </a:rPr>
              <a:t>brown</a:t>
            </a:r>
            <a:r>
              <a:rPr sz="2800" i="1" spc="-85" dirty="0">
                <a:latin typeface="Arial"/>
                <a:cs typeface="Arial"/>
              </a:rPr>
              <a:t> </a:t>
            </a:r>
            <a:r>
              <a:rPr sz="2800" i="1" spc="5" dirty="0">
                <a:latin typeface="Arial"/>
                <a:cs typeface="Arial"/>
              </a:rPr>
              <a:t>suitcase  because </a:t>
            </a:r>
            <a:r>
              <a:rPr sz="2800" i="1" dirty="0">
                <a:latin typeface="Arial"/>
                <a:cs typeface="Arial"/>
              </a:rPr>
              <a:t>it </a:t>
            </a:r>
            <a:r>
              <a:rPr sz="2800" i="1" spc="-5" dirty="0">
                <a:latin typeface="Arial"/>
                <a:cs typeface="Arial"/>
              </a:rPr>
              <a:t>was </a:t>
            </a:r>
            <a:r>
              <a:rPr sz="2800" i="1" spc="5" dirty="0">
                <a:latin typeface="Arial"/>
                <a:cs typeface="Arial"/>
              </a:rPr>
              <a:t>so</a:t>
            </a:r>
            <a:r>
              <a:rPr sz="2800" i="1" spc="-105" dirty="0">
                <a:latin typeface="Arial"/>
                <a:cs typeface="Arial"/>
              </a:rPr>
              <a:t> </a:t>
            </a:r>
            <a:r>
              <a:rPr sz="2800" i="1" dirty="0">
                <a:solidFill>
                  <a:srgbClr val="FF0000"/>
                </a:solidFill>
                <a:latin typeface="Arial"/>
                <a:cs typeface="Arial"/>
              </a:rPr>
              <a:t>large</a:t>
            </a:r>
            <a:r>
              <a:rPr sz="2800" i="1" dirty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  <a:p>
            <a:pPr lvl="2">
              <a:spcBef>
                <a:spcPts val="20"/>
              </a:spcBef>
            </a:pPr>
            <a:endParaRPr sz="3400" dirty="0">
              <a:latin typeface="Times New Roman"/>
              <a:cs typeface="Times New Roman"/>
            </a:endParaRPr>
          </a:p>
          <a:p>
            <a:pPr marL="927100" lvl="2">
              <a:spcBef>
                <a:spcPts val="5"/>
              </a:spcBef>
            </a:pPr>
            <a:r>
              <a:rPr sz="2800" i="1" spc="15" dirty="0">
                <a:latin typeface="Arial"/>
                <a:cs typeface="Arial"/>
              </a:rPr>
              <a:t>What </a:t>
            </a:r>
            <a:r>
              <a:rPr sz="2800" i="1" spc="-5" dirty="0">
                <a:latin typeface="Arial"/>
                <a:cs typeface="Arial"/>
              </a:rPr>
              <a:t>was </a:t>
            </a:r>
            <a:r>
              <a:rPr sz="2800" i="1" spc="5" dirty="0">
                <a:latin typeface="Arial"/>
                <a:cs typeface="Arial"/>
              </a:rPr>
              <a:t>so</a:t>
            </a:r>
            <a:r>
              <a:rPr sz="2800" i="1" spc="-155" dirty="0">
                <a:latin typeface="Arial"/>
                <a:cs typeface="Arial"/>
              </a:rPr>
              <a:t> </a:t>
            </a:r>
            <a:r>
              <a:rPr sz="2800" i="1" dirty="0">
                <a:solidFill>
                  <a:srgbClr val="FF0000"/>
                </a:solidFill>
                <a:latin typeface="Arial"/>
                <a:cs typeface="Arial"/>
              </a:rPr>
              <a:t>large</a:t>
            </a:r>
            <a:r>
              <a:rPr sz="2800" i="1" dirty="0">
                <a:latin typeface="Arial"/>
                <a:cs typeface="Arial"/>
              </a:rPr>
              <a:t>?</a:t>
            </a:r>
            <a:endParaRPr sz="2800" dirty="0">
              <a:latin typeface="Arial"/>
              <a:cs typeface="Arial"/>
            </a:endParaRPr>
          </a:p>
          <a:p>
            <a:pPr marL="1783080" lvl="3" indent="-457200">
              <a:spcBef>
                <a:spcPts val="509"/>
              </a:spcBef>
              <a:buFont typeface="Arial"/>
              <a:buChar char="•"/>
              <a:tabLst>
                <a:tab pos="868680" algn="l"/>
                <a:tab pos="869315" algn="l"/>
              </a:tabLst>
            </a:pPr>
            <a:r>
              <a:rPr sz="2000" i="1" spc="-5" dirty="0">
                <a:latin typeface="Arial"/>
                <a:cs typeface="Arial"/>
              </a:rPr>
              <a:t>The</a:t>
            </a:r>
            <a:r>
              <a:rPr sz="2000" i="1" spc="-60" dirty="0">
                <a:latin typeface="Arial"/>
                <a:cs typeface="Arial"/>
              </a:rPr>
              <a:t> </a:t>
            </a:r>
            <a:r>
              <a:rPr sz="2000" i="1" spc="-10" dirty="0">
                <a:latin typeface="Arial"/>
                <a:cs typeface="Arial"/>
              </a:rPr>
              <a:t>trophy</a:t>
            </a:r>
            <a:endParaRPr sz="2000" dirty="0">
              <a:latin typeface="Arial"/>
              <a:cs typeface="Arial"/>
            </a:endParaRPr>
          </a:p>
          <a:p>
            <a:pPr marL="1783080" lvl="3" indent="-457200">
              <a:spcBef>
                <a:spcPts val="475"/>
              </a:spcBef>
              <a:buFont typeface="Arial"/>
              <a:buChar char="•"/>
              <a:tabLst>
                <a:tab pos="868680" algn="l"/>
                <a:tab pos="869315" algn="l"/>
              </a:tabLst>
            </a:pPr>
            <a:r>
              <a:rPr sz="2000" i="1" spc="-5" dirty="0">
                <a:latin typeface="Arial"/>
                <a:cs typeface="Arial"/>
              </a:rPr>
              <a:t>The </a:t>
            </a:r>
            <a:r>
              <a:rPr sz="2000" i="1" spc="-10" dirty="0">
                <a:latin typeface="Arial"/>
                <a:cs typeface="Arial"/>
              </a:rPr>
              <a:t>brown</a:t>
            </a:r>
            <a:r>
              <a:rPr sz="2000" i="1" spc="-25" dirty="0">
                <a:latin typeface="Arial"/>
                <a:cs typeface="Arial"/>
              </a:rPr>
              <a:t> </a:t>
            </a:r>
            <a:r>
              <a:rPr sz="2000" i="1" spc="-5" dirty="0">
                <a:latin typeface="Arial"/>
                <a:cs typeface="Arial"/>
              </a:rPr>
              <a:t>suitcase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13860" y="6821424"/>
            <a:ext cx="502031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pc="-5" dirty="0">
                <a:latin typeface="Arial"/>
                <a:cs typeface="Arial"/>
              </a:rPr>
              <a:t>H. </a:t>
            </a:r>
            <a:r>
              <a:rPr dirty="0">
                <a:latin typeface="Arial"/>
                <a:cs typeface="Arial"/>
              </a:rPr>
              <a:t>Levesque,  </a:t>
            </a:r>
            <a:r>
              <a:rPr i="1" u="heavy" spc="-5" dirty="0">
                <a:solidFill>
                  <a:srgbClr val="0000FF"/>
                </a:solidFill>
                <a:latin typeface="Arial"/>
                <a:cs typeface="Arial"/>
              </a:rPr>
              <a:t>On </a:t>
            </a:r>
            <a:r>
              <a:rPr i="1" u="heavy" dirty="0">
                <a:solidFill>
                  <a:srgbClr val="0000FF"/>
                </a:solidFill>
                <a:latin typeface="Arial"/>
                <a:cs typeface="Arial"/>
              </a:rPr>
              <a:t>our </a:t>
            </a:r>
            <a:r>
              <a:rPr i="1" u="heavy" spc="5" dirty="0">
                <a:solidFill>
                  <a:srgbClr val="0000FF"/>
                </a:solidFill>
                <a:latin typeface="Arial"/>
                <a:cs typeface="Arial"/>
              </a:rPr>
              <a:t>best behaviour</a:t>
            </a:r>
            <a:r>
              <a:rPr spc="5" dirty="0">
                <a:latin typeface="Arial"/>
                <a:cs typeface="Arial"/>
              </a:rPr>
              <a:t>, </a:t>
            </a:r>
            <a:r>
              <a:rPr dirty="0">
                <a:latin typeface="Arial"/>
                <a:cs typeface="Arial"/>
              </a:rPr>
              <a:t>IJCAI</a:t>
            </a:r>
            <a:r>
              <a:rPr spc="-195" dirty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2013</a:t>
            </a:r>
            <a:endParaRPr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46600" y="210878"/>
            <a:ext cx="3938270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5" dirty="0">
                <a:latin typeface="Arial"/>
                <a:cs typeface="Arial"/>
              </a:rPr>
              <a:t>A </a:t>
            </a:r>
            <a:r>
              <a:rPr sz="3400" spc="-5" dirty="0">
                <a:latin typeface="Arial"/>
                <a:cs typeface="Arial"/>
              </a:rPr>
              <a:t>better </a:t>
            </a:r>
            <a:r>
              <a:rPr sz="3400" spc="5" dirty="0">
                <a:latin typeface="Arial"/>
                <a:cs typeface="Arial"/>
              </a:rPr>
              <a:t>Turing</a:t>
            </a:r>
            <a:r>
              <a:rPr sz="3400" spc="-114" dirty="0">
                <a:latin typeface="Arial"/>
                <a:cs typeface="Arial"/>
              </a:rPr>
              <a:t> </a:t>
            </a:r>
            <a:r>
              <a:rPr sz="3400" spc="-5" dirty="0">
                <a:latin typeface="Arial"/>
                <a:cs typeface="Arial"/>
              </a:rPr>
              <a:t>test?</a:t>
            </a:r>
            <a:endParaRPr sz="34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0400" y="1482345"/>
            <a:ext cx="12268200" cy="33983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indent="-457200">
              <a:buChar char="•"/>
              <a:tabLst>
                <a:tab pos="469265" algn="l"/>
                <a:tab pos="469900" algn="l"/>
              </a:tabLst>
            </a:pPr>
            <a:r>
              <a:rPr sz="4000" dirty="0">
                <a:latin typeface="Arial"/>
                <a:cs typeface="Arial"/>
              </a:rPr>
              <a:t>Advantages </a:t>
            </a:r>
            <a:r>
              <a:rPr sz="4000" spc="-5" dirty="0">
                <a:latin typeface="Arial"/>
                <a:cs typeface="Arial"/>
              </a:rPr>
              <a:t>over </a:t>
            </a:r>
            <a:r>
              <a:rPr sz="4000" spc="5" dirty="0">
                <a:latin typeface="Arial"/>
                <a:cs typeface="Arial"/>
              </a:rPr>
              <a:t>standard </a:t>
            </a:r>
            <a:r>
              <a:rPr sz="4000" dirty="0">
                <a:latin typeface="Arial"/>
                <a:cs typeface="Arial"/>
              </a:rPr>
              <a:t>Turing</a:t>
            </a:r>
            <a:r>
              <a:rPr sz="4000" spc="-25" dirty="0">
                <a:latin typeface="Arial"/>
                <a:cs typeface="Arial"/>
              </a:rPr>
              <a:t> </a:t>
            </a:r>
            <a:r>
              <a:rPr sz="4000" spc="5" dirty="0">
                <a:latin typeface="Arial"/>
                <a:cs typeface="Arial"/>
              </a:rPr>
              <a:t>test</a:t>
            </a:r>
            <a:endParaRPr sz="4000" dirty="0">
              <a:latin typeface="Arial"/>
              <a:cs typeface="Arial"/>
            </a:endParaRPr>
          </a:p>
          <a:p>
            <a:pPr marL="868680" lvl="1" indent="-457200">
              <a:spcBef>
                <a:spcPts val="509"/>
              </a:spcBef>
              <a:buChar char="•"/>
              <a:tabLst>
                <a:tab pos="868680" algn="l"/>
                <a:tab pos="869315" algn="l"/>
              </a:tabLst>
            </a:pPr>
            <a:r>
              <a:rPr sz="3200" dirty="0">
                <a:latin typeface="Arial"/>
                <a:cs typeface="Arial"/>
              </a:rPr>
              <a:t>Test </a:t>
            </a:r>
            <a:r>
              <a:rPr sz="3200" spc="-5" dirty="0">
                <a:latin typeface="Arial"/>
                <a:cs typeface="Arial"/>
              </a:rPr>
              <a:t>can </a:t>
            </a:r>
            <a:r>
              <a:rPr sz="3200" spc="-10" dirty="0">
                <a:latin typeface="Arial"/>
                <a:cs typeface="Arial"/>
              </a:rPr>
              <a:t>be </a:t>
            </a:r>
            <a:r>
              <a:rPr sz="3200" spc="-5" dirty="0">
                <a:latin typeface="Arial"/>
                <a:cs typeface="Arial"/>
              </a:rPr>
              <a:t>administered </a:t>
            </a:r>
            <a:r>
              <a:rPr sz="3200" spc="-10" dirty="0">
                <a:latin typeface="Arial"/>
                <a:cs typeface="Arial"/>
              </a:rPr>
              <a:t>and graded by</a:t>
            </a:r>
            <a:r>
              <a:rPr sz="3200" spc="7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machine</a:t>
            </a:r>
            <a:endParaRPr sz="3200" dirty="0">
              <a:latin typeface="Arial"/>
              <a:cs typeface="Arial"/>
            </a:endParaRPr>
          </a:p>
          <a:p>
            <a:pPr marL="868680" lvl="1" indent="-457200">
              <a:spcBef>
                <a:spcPts val="475"/>
              </a:spcBef>
              <a:buChar char="•"/>
              <a:tabLst>
                <a:tab pos="868680" algn="l"/>
                <a:tab pos="869315" algn="l"/>
              </a:tabLst>
            </a:pPr>
            <a:r>
              <a:rPr sz="3200" spc="-10" dirty="0">
                <a:latin typeface="Arial"/>
                <a:cs typeface="Arial"/>
              </a:rPr>
              <a:t>Does not depend on </a:t>
            </a:r>
            <a:r>
              <a:rPr sz="3200" spc="-5" dirty="0">
                <a:latin typeface="Arial"/>
                <a:cs typeface="Arial"/>
              </a:rPr>
              <a:t>human</a:t>
            </a:r>
            <a:r>
              <a:rPr sz="3200" spc="7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subjectivity</a:t>
            </a:r>
            <a:endParaRPr sz="3200" dirty="0">
              <a:latin typeface="Arial"/>
              <a:cs typeface="Arial"/>
            </a:endParaRPr>
          </a:p>
          <a:p>
            <a:pPr marL="868680" lvl="1" indent="-457200">
              <a:spcBef>
                <a:spcPts val="475"/>
              </a:spcBef>
              <a:buChar char="•"/>
              <a:tabLst>
                <a:tab pos="868680" algn="l"/>
                <a:tab pos="869315" algn="l"/>
              </a:tabLst>
            </a:pPr>
            <a:r>
              <a:rPr sz="3200" spc="-10" dirty="0">
                <a:latin typeface="Arial"/>
                <a:cs typeface="Arial"/>
              </a:rPr>
              <a:t>Does not require ability </a:t>
            </a:r>
            <a:r>
              <a:rPr sz="3200" spc="-5" dirty="0">
                <a:latin typeface="Arial"/>
                <a:cs typeface="Arial"/>
              </a:rPr>
              <a:t>to </a:t>
            </a:r>
            <a:r>
              <a:rPr sz="3200" spc="-10" dirty="0">
                <a:latin typeface="Arial"/>
                <a:cs typeface="Arial"/>
              </a:rPr>
              <a:t>generate English</a:t>
            </a:r>
            <a:r>
              <a:rPr sz="3200" spc="27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sentences</a:t>
            </a:r>
            <a:endParaRPr sz="3200" dirty="0">
              <a:latin typeface="Arial"/>
              <a:cs typeface="Arial"/>
            </a:endParaRPr>
          </a:p>
          <a:p>
            <a:pPr marL="868680" lvl="1" indent="-457200">
              <a:spcBef>
                <a:spcPts val="475"/>
              </a:spcBef>
              <a:buChar char="•"/>
              <a:tabLst>
                <a:tab pos="868680" algn="l"/>
                <a:tab pos="869315" algn="l"/>
              </a:tabLst>
            </a:pPr>
            <a:r>
              <a:rPr sz="3200" spc="-10" dirty="0">
                <a:latin typeface="Arial"/>
                <a:cs typeface="Arial"/>
              </a:rPr>
              <a:t>Questions cannot be </a:t>
            </a:r>
            <a:r>
              <a:rPr sz="3200" spc="-15" dirty="0">
                <a:latin typeface="Arial"/>
                <a:cs typeface="Arial"/>
              </a:rPr>
              <a:t>evaded </a:t>
            </a:r>
            <a:r>
              <a:rPr sz="3200" spc="-10" dirty="0">
                <a:latin typeface="Arial"/>
                <a:cs typeface="Arial"/>
              </a:rPr>
              <a:t>using verbal</a:t>
            </a:r>
            <a:r>
              <a:rPr sz="3200" spc="245" dirty="0">
                <a:latin typeface="Arial"/>
                <a:cs typeface="Arial"/>
              </a:rPr>
              <a:t> </a:t>
            </a:r>
            <a:r>
              <a:rPr sz="3200" spc="-10" dirty="0">
                <a:latin typeface="Arial"/>
                <a:cs typeface="Arial"/>
              </a:rPr>
              <a:t>dodges</a:t>
            </a:r>
            <a:endParaRPr sz="3200" dirty="0">
              <a:latin typeface="Arial"/>
              <a:cs typeface="Arial"/>
            </a:endParaRPr>
          </a:p>
          <a:p>
            <a:pPr marL="868680" lvl="1" indent="-457200">
              <a:spcBef>
                <a:spcPts val="475"/>
              </a:spcBef>
              <a:buChar char="•"/>
              <a:tabLst>
                <a:tab pos="868680" algn="l"/>
                <a:tab pos="869315" algn="l"/>
              </a:tabLst>
            </a:pPr>
            <a:r>
              <a:rPr sz="3200" spc="-10" dirty="0">
                <a:latin typeface="Arial"/>
                <a:cs typeface="Arial"/>
              </a:rPr>
              <a:t>Questions </a:t>
            </a:r>
            <a:r>
              <a:rPr sz="3200" spc="-5" dirty="0">
                <a:latin typeface="Arial"/>
                <a:cs typeface="Arial"/>
              </a:rPr>
              <a:t>can </a:t>
            </a:r>
            <a:r>
              <a:rPr sz="3200" spc="-10" dirty="0">
                <a:latin typeface="Arial"/>
                <a:cs typeface="Arial"/>
              </a:rPr>
              <a:t>be </a:t>
            </a:r>
            <a:r>
              <a:rPr sz="3200" dirty="0">
                <a:latin typeface="Arial"/>
                <a:cs typeface="Arial"/>
              </a:rPr>
              <a:t>made </a:t>
            </a:r>
            <a:r>
              <a:rPr sz="3200" spc="-10" dirty="0">
                <a:latin typeface="Arial"/>
                <a:cs typeface="Arial"/>
              </a:rPr>
              <a:t>“Google-proof” </a:t>
            </a:r>
            <a:r>
              <a:rPr sz="3200" spc="-5" dirty="0">
                <a:latin typeface="Arial"/>
                <a:cs typeface="Arial"/>
              </a:rPr>
              <a:t>(at </a:t>
            </a:r>
            <a:r>
              <a:rPr sz="3200" spc="-10" dirty="0">
                <a:latin typeface="Arial"/>
                <a:cs typeface="Arial"/>
              </a:rPr>
              <a:t>least </a:t>
            </a:r>
            <a:r>
              <a:rPr sz="3200" dirty="0">
                <a:latin typeface="Arial"/>
                <a:cs typeface="Arial"/>
              </a:rPr>
              <a:t>for</a:t>
            </a:r>
            <a:r>
              <a:rPr sz="3200" spc="130" dirty="0">
                <a:latin typeface="Arial"/>
                <a:cs typeface="Arial"/>
              </a:rPr>
              <a:t> </a:t>
            </a:r>
            <a:r>
              <a:rPr sz="3200" spc="-15" dirty="0">
                <a:latin typeface="Arial"/>
                <a:cs typeface="Arial"/>
              </a:rPr>
              <a:t>now…)</a:t>
            </a:r>
            <a:endParaRPr sz="3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37200" y="381000"/>
            <a:ext cx="3810000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4800" spc="-120" dirty="0"/>
              <a:t>Text</a:t>
            </a:r>
            <a:r>
              <a:rPr sz="4800" spc="-60" dirty="0"/>
              <a:t> </a:t>
            </a:r>
            <a:r>
              <a:rPr sz="4800" dirty="0"/>
              <a:t>Book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0400" y="1295401"/>
            <a:ext cx="11049000" cy="490390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indent="-344170">
              <a:buFont typeface="Arial"/>
              <a:buChar char="•"/>
              <a:tabLst>
                <a:tab pos="357505" algn="l"/>
              </a:tabLst>
            </a:pPr>
            <a:r>
              <a:rPr sz="4000" b="1" spc="-90" dirty="0">
                <a:latin typeface="Calibri"/>
                <a:cs typeface="Calibri"/>
              </a:rPr>
              <a:t>Text</a:t>
            </a:r>
            <a:r>
              <a:rPr sz="4000" b="1" spc="-105" dirty="0">
                <a:latin typeface="Calibri"/>
                <a:cs typeface="Calibri"/>
              </a:rPr>
              <a:t> </a:t>
            </a:r>
            <a:r>
              <a:rPr sz="4000" b="1" dirty="0">
                <a:latin typeface="Calibri"/>
                <a:cs typeface="Calibri"/>
              </a:rPr>
              <a:t>book:</a:t>
            </a:r>
            <a:endParaRPr sz="4000" dirty="0">
              <a:latin typeface="Calibri"/>
              <a:cs typeface="Calibri"/>
            </a:endParaRPr>
          </a:p>
          <a:p>
            <a:pPr marL="753110" marR="314960" lvl="1" indent="-396240">
              <a:spcBef>
                <a:spcPts val="805"/>
              </a:spcBef>
              <a:buFont typeface="Wingdings"/>
              <a:buChar char=""/>
              <a:tabLst>
                <a:tab pos="753745" algn="l"/>
              </a:tabLst>
            </a:pPr>
            <a:r>
              <a:rPr sz="3600" spc="-5" dirty="0">
                <a:latin typeface="Calibri"/>
                <a:cs typeface="Calibri"/>
              </a:rPr>
              <a:t>Artificial </a:t>
            </a:r>
            <a:r>
              <a:rPr sz="3600" spc="-10" dirty="0">
                <a:latin typeface="Calibri"/>
                <a:cs typeface="Calibri"/>
              </a:rPr>
              <a:t>Intelligence: </a:t>
            </a:r>
            <a:r>
              <a:rPr sz="3600" spc="-5" dirty="0">
                <a:latin typeface="Calibri"/>
                <a:cs typeface="Calibri"/>
              </a:rPr>
              <a:t>A </a:t>
            </a:r>
            <a:r>
              <a:rPr sz="3600" spc="-10" dirty="0">
                <a:latin typeface="Calibri"/>
                <a:cs typeface="Calibri"/>
              </a:rPr>
              <a:t>Modern </a:t>
            </a:r>
            <a:r>
              <a:rPr sz="3600" spc="-15" dirty="0">
                <a:latin typeface="Calibri"/>
                <a:cs typeface="Calibri"/>
              </a:rPr>
              <a:t>Approach  by </a:t>
            </a:r>
            <a:r>
              <a:rPr sz="3600" b="1" spc="-10" dirty="0">
                <a:latin typeface="Calibri"/>
                <a:cs typeface="Calibri"/>
              </a:rPr>
              <a:t>Stuart </a:t>
            </a:r>
            <a:r>
              <a:rPr sz="3600" b="1" spc="-5" dirty="0">
                <a:latin typeface="Calibri"/>
                <a:cs typeface="Calibri"/>
              </a:rPr>
              <a:t>Russell </a:t>
            </a:r>
            <a:r>
              <a:rPr sz="3600" b="1" spc="-10" dirty="0">
                <a:latin typeface="Calibri"/>
                <a:cs typeface="Calibri"/>
              </a:rPr>
              <a:t>&amp; </a:t>
            </a:r>
            <a:r>
              <a:rPr sz="3600" b="1" spc="-30" dirty="0">
                <a:latin typeface="Calibri"/>
                <a:cs typeface="Calibri"/>
              </a:rPr>
              <a:t>Peter</a:t>
            </a:r>
            <a:r>
              <a:rPr sz="3600" b="1" spc="95" dirty="0">
                <a:latin typeface="Calibri"/>
                <a:cs typeface="Calibri"/>
              </a:rPr>
              <a:t> </a:t>
            </a:r>
            <a:r>
              <a:rPr sz="3600" b="1">
                <a:latin typeface="Calibri"/>
                <a:cs typeface="Calibri"/>
              </a:rPr>
              <a:t>Norvig</a:t>
            </a:r>
            <a:r>
              <a:rPr lang="en-US" sz="3600" b="1">
                <a:latin typeface="Calibri"/>
                <a:cs typeface="Calibri"/>
              </a:rPr>
              <a:t> (</a:t>
            </a:r>
            <a:r>
              <a:rPr lang="en-US" sz="3600">
                <a:latin typeface="Calibri"/>
                <a:cs typeface="Calibri"/>
              </a:rPr>
              <a:t>Fourth Edition)</a:t>
            </a:r>
            <a:endParaRPr sz="3600" dirty="0">
              <a:latin typeface="Calibri"/>
              <a:cs typeface="Calibri"/>
            </a:endParaRPr>
          </a:p>
          <a:p>
            <a:pPr marL="356870" indent="-344170">
              <a:spcBef>
                <a:spcPts val="765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3600" b="1" spc="-15" dirty="0">
                <a:latin typeface="Calibri"/>
                <a:cs typeface="Calibri"/>
              </a:rPr>
              <a:t>Recommended</a:t>
            </a:r>
            <a:r>
              <a:rPr sz="3600" b="1" spc="15" dirty="0">
                <a:latin typeface="Calibri"/>
                <a:cs typeface="Calibri"/>
              </a:rPr>
              <a:t> </a:t>
            </a:r>
            <a:r>
              <a:rPr sz="3600" b="1" spc="-10" dirty="0">
                <a:latin typeface="Calibri"/>
                <a:cs typeface="Calibri"/>
              </a:rPr>
              <a:t>books:</a:t>
            </a:r>
            <a:endParaRPr sz="3600" dirty="0">
              <a:latin typeface="Calibri"/>
              <a:cs typeface="Calibri"/>
            </a:endParaRPr>
          </a:p>
          <a:p>
            <a:pPr marL="805180" marR="1327150" lvl="1" indent="-396240">
              <a:spcBef>
                <a:spcPts val="765"/>
              </a:spcBef>
              <a:buFont typeface="Wingdings"/>
              <a:buChar char=""/>
              <a:tabLst>
                <a:tab pos="805180" algn="l"/>
              </a:tabLst>
            </a:pPr>
            <a:r>
              <a:rPr sz="3600" spc="-5" dirty="0">
                <a:latin typeface="Calibri"/>
                <a:cs typeface="Calibri"/>
              </a:rPr>
              <a:t>Artificial </a:t>
            </a:r>
            <a:r>
              <a:rPr sz="3600" spc="-10" dirty="0">
                <a:latin typeface="Calibri"/>
                <a:cs typeface="Calibri"/>
              </a:rPr>
              <a:t>Intelligence </a:t>
            </a:r>
            <a:r>
              <a:rPr sz="3600" spc="-5" dirty="0">
                <a:latin typeface="Calibri"/>
                <a:cs typeface="Calibri"/>
              </a:rPr>
              <a:t>and </a:t>
            </a:r>
            <a:r>
              <a:rPr sz="3600" spc="-10" dirty="0">
                <a:latin typeface="Calibri"/>
                <a:cs typeface="Calibri"/>
              </a:rPr>
              <a:t>Intelligent  </a:t>
            </a:r>
            <a:r>
              <a:rPr sz="3600" spc="-25" dirty="0">
                <a:latin typeface="Calibri"/>
                <a:cs typeface="Calibri"/>
              </a:rPr>
              <a:t>Systems, </a:t>
            </a:r>
            <a:r>
              <a:rPr sz="3600" spc="-105" dirty="0">
                <a:latin typeface="Calibri"/>
                <a:cs typeface="Calibri"/>
              </a:rPr>
              <a:t>N.P.</a:t>
            </a:r>
            <a:r>
              <a:rPr sz="3600" spc="5" dirty="0">
                <a:latin typeface="Calibri"/>
                <a:cs typeface="Calibri"/>
              </a:rPr>
              <a:t> </a:t>
            </a:r>
            <a:r>
              <a:rPr sz="3600" spc="-55" dirty="0">
                <a:latin typeface="Calibri"/>
                <a:cs typeface="Calibri"/>
              </a:rPr>
              <a:t>PADHY</a:t>
            </a:r>
            <a:endParaRPr sz="3600" dirty="0">
              <a:latin typeface="Calibri"/>
              <a:cs typeface="Calibri"/>
            </a:endParaRPr>
          </a:p>
          <a:p>
            <a:pPr marL="805180" marR="5080" lvl="1" indent="-396240">
              <a:spcBef>
                <a:spcPts val="765"/>
              </a:spcBef>
              <a:buFont typeface="Wingdings"/>
              <a:buChar char=""/>
              <a:tabLst>
                <a:tab pos="805180" algn="l"/>
              </a:tabLst>
            </a:pPr>
            <a:r>
              <a:rPr sz="3600" spc="-15" dirty="0">
                <a:latin typeface="Calibri"/>
                <a:cs typeface="Calibri"/>
              </a:rPr>
              <a:t>Practical </a:t>
            </a:r>
            <a:r>
              <a:rPr sz="3600" spc="-5" dirty="0">
                <a:latin typeface="Calibri"/>
                <a:cs typeface="Calibri"/>
              </a:rPr>
              <a:t>Artificial </a:t>
            </a:r>
            <a:r>
              <a:rPr sz="3600" spc="-10" dirty="0">
                <a:latin typeface="Calibri"/>
                <a:cs typeface="Calibri"/>
              </a:rPr>
              <a:t>Intelligence </a:t>
            </a:r>
            <a:r>
              <a:rPr sz="3600" spc="-20" dirty="0">
                <a:latin typeface="Calibri"/>
                <a:cs typeface="Calibri"/>
              </a:rPr>
              <a:t>Programming  </a:t>
            </a:r>
            <a:r>
              <a:rPr sz="3600" spc="-5" dirty="0">
                <a:latin typeface="Calibri"/>
                <a:cs typeface="Calibri"/>
              </a:rPr>
              <a:t>with </a:t>
            </a:r>
            <a:r>
              <a:rPr sz="3600" spc="-25" dirty="0">
                <a:latin typeface="Calibri"/>
                <a:cs typeface="Calibri"/>
              </a:rPr>
              <a:t>java, </a:t>
            </a:r>
            <a:r>
              <a:rPr sz="3600" spc="-5" dirty="0">
                <a:latin typeface="Calibri"/>
                <a:cs typeface="Calibri"/>
              </a:rPr>
              <a:t>Mark</a:t>
            </a:r>
            <a:r>
              <a:rPr sz="3600" spc="5" dirty="0">
                <a:latin typeface="Calibri"/>
                <a:cs typeface="Calibri"/>
              </a:rPr>
              <a:t> </a:t>
            </a:r>
            <a:r>
              <a:rPr sz="3600" spc="-30" dirty="0">
                <a:latin typeface="Calibri"/>
                <a:cs typeface="Calibri"/>
              </a:rPr>
              <a:t>Watson</a:t>
            </a:r>
            <a:endParaRPr sz="360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791443" y="6832601"/>
            <a:ext cx="15240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3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78186" y="7352712"/>
            <a:ext cx="28003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dirty="0">
                <a:solidFill>
                  <a:srgbClr val="888888"/>
                </a:solidFill>
                <a:latin typeface="Times New Roman"/>
                <a:cs typeface="Times New Roman"/>
              </a:rPr>
              <a:t>2</a:t>
            </a:r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3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0401" y="3087411"/>
            <a:ext cx="11887193" cy="37933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6095" indent="-342900">
              <a:buClr>
                <a:srgbClr val="3333CC"/>
              </a:buClr>
              <a:buFont typeface="Arial" panose="020B0604020202020204" pitchFamily="34" charset="0"/>
              <a:buChar char="•"/>
              <a:tabLst>
                <a:tab pos="356870" algn="l"/>
                <a:tab pos="357505" algn="l"/>
              </a:tabLst>
            </a:pPr>
            <a:r>
              <a:rPr sz="2800" spc="-5" dirty="0">
                <a:latin typeface="Calibri"/>
                <a:cs typeface="Calibri"/>
              </a:rPr>
              <a:t>In </a:t>
            </a:r>
            <a:r>
              <a:rPr sz="2800" dirty="0">
                <a:latin typeface="Calibri"/>
                <a:cs typeface="Calibri"/>
              </a:rPr>
              <a:t>this type </a:t>
            </a:r>
            <a:r>
              <a:rPr sz="2800" spc="-5" dirty="0">
                <a:latin typeface="Calibri"/>
                <a:cs typeface="Calibri"/>
              </a:rPr>
              <a:t>of approach </a:t>
            </a:r>
            <a:r>
              <a:rPr sz="2800" spc="-10" dirty="0">
                <a:latin typeface="Calibri"/>
                <a:cs typeface="Calibri"/>
              </a:rPr>
              <a:t>to </a:t>
            </a:r>
            <a:r>
              <a:rPr sz="2800" spc="-5" dirty="0">
                <a:latin typeface="Calibri"/>
                <a:cs typeface="Calibri"/>
              </a:rPr>
              <a:t>AI, </a:t>
            </a:r>
            <a:r>
              <a:rPr sz="2800" dirty="0">
                <a:latin typeface="Calibri"/>
                <a:cs typeface="Calibri"/>
              </a:rPr>
              <a:t>how the </a:t>
            </a:r>
            <a:r>
              <a:rPr sz="2800" spc="-5" dirty="0">
                <a:latin typeface="Calibri"/>
                <a:cs typeface="Calibri"/>
              </a:rPr>
              <a:t>computer</a:t>
            </a:r>
            <a:r>
              <a:rPr sz="2800" spc="-200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performs  </a:t>
            </a:r>
            <a:r>
              <a:rPr sz="2800" spc="-15" dirty="0">
                <a:latin typeface="Calibri"/>
                <a:cs typeface="Calibri"/>
              </a:rPr>
              <a:t>tasks </a:t>
            </a:r>
            <a:r>
              <a:rPr sz="2800" dirty="0">
                <a:latin typeface="Calibri"/>
                <a:cs typeface="Calibri"/>
              </a:rPr>
              <a:t>does </a:t>
            </a:r>
            <a:r>
              <a:rPr sz="2800" spc="-10" dirty="0">
                <a:latin typeface="Calibri"/>
                <a:cs typeface="Calibri"/>
              </a:rPr>
              <a:t>matter </a:t>
            </a:r>
            <a:r>
              <a:rPr sz="2800" dirty="0">
                <a:latin typeface="Calibri"/>
                <a:cs typeface="Calibri"/>
              </a:rPr>
              <a:t>and </a:t>
            </a:r>
            <a:r>
              <a:rPr sz="2800" spc="-10" dirty="0">
                <a:latin typeface="Calibri"/>
                <a:cs typeface="Calibri"/>
              </a:rPr>
              <a:t>are </a:t>
            </a:r>
            <a:r>
              <a:rPr sz="2800" spc="-5" dirty="0">
                <a:latin typeface="Calibri"/>
                <a:cs typeface="Calibri"/>
              </a:rPr>
              <a:t>inspired </a:t>
            </a:r>
            <a:r>
              <a:rPr sz="2800" dirty="0">
                <a:latin typeface="Calibri"/>
                <a:cs typeface="Calibri"/>
              </a:rPr>
              <a:t>by human</a:t>
            </a:r>
            <a:r>
              <a:rPr sz="2800" spc="-16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thinking.</a:t>
            </a:r>
          </a:p>
          <a:p>
            <a:pPr marL="355600" marR="774700" indent="-342900">
              <a:spcBef>
                <a:spcPts val="1080"/>
              </a:spcBef>
              <a:buClr>
                <a:srgbClr val="3333CC"/>
              </a:buClr>
              <a:buFont typeface="Arial" panose="020B0604020202020204" pitchFamily="34" charset="0"/>
              <a:buChar char="•"/>
              <a:tabLst>
                <a:tab pos="356870" algn="l"/>
                <a:tab pos="357505" algn="l"/>
              </a:tabLst>
            </a:pPr>
            <a:r>
              <a:rPr sz="2800" dirty="0">
                <a:latin typeface="Calibri"/>
                <a:cs typeface="Calibri"/>
              </a:rPr>
              <a:t>The </a:t>
            </a:r>
            <a:r>
              <a:rPr sz="2800" b="1" spc="-5" dirty="0">
                <a:latin typeface="Calibri"/>
                <a:cs typeface="Calibri"/>
              </a:rPr>
              <a:t>reasoning </a:t>
            </a:r>
            <a:r>
              <a:rPr sz="2800" b="1" spc="-10" dirty="0">
                <a:latin typeface="Calibri"/>
                <a:cs typeface="Calibri"/>
              </a:rPr>
              <a:t>steps are </a:t>
            </a:r>
            <a:r>
              <a:rPr sz="2800" b="1" spc="-5" dirty="0">
                <a:latin typeface="Calibri"/>
                <a:cs typeface="Calibri"/>
              </a:rPr>
              <a:t>important</a:t>
            </a:r>
            <a:r>
              <a:rPr sz="2800" spc="-5" dirty="0">
                <a:latin typeface="Calibri"/>
                <a:cs typeface="Calibri"/>
              </a:rPr>
              <a:t>…… </a:t>
            </a:r>
            <a:r>
              <a:rPr sz="2800" dirty="0">
                <a:latin typeface="Calibri"/>
                <a:cs typeface="Calibri"/>
              </a:rPr>
              <a:t>done </a:t>
            </a:r>
            <a:r>
              <a:rPr sz="2800" spc="-5" dirty="0">
                <a:latin typeface="Calibri"/>
                <a:cs typeface="Calibri"/>
              </a:rPr>
              <a:t>in </a:t>
            </a:r>
            <a:r>
              <a:rPr sz="2800" dirty="0">
                <a:latin typeface="Calibri"/>
                <a:cs typeface="Calibri"/>
              </a:rPr>
              <a:t>the</a:t>
            </a:r>
            <a:r>
              <a:rPr sz="2800" spc="-12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same  </a:t>
            </a:r>
            <a:r>
              <a:rPr sz="2800" spc="-10" dirty="0">
                <a:latin typeface="Calibri"/>
                <a:cs typeface="Calibri"/>
              </a:rPr>
              <a:t>fashion </a:t>
            </a:r>
            <a:r>
              <a:rPr sz="2800" spc="-5" dirty="0">
                <a:latin typeface="Calibri"/>
                <a:cs typeface="Calibri"/>
              </a:rPr>
              <a:t>as </a:t>
            </a:r>
            <a:r>
              <a:rPr sz="2800" dirty="0">
                <a:latin typeface="Calibri"/>
                <a:cs typeface="Calibri"/>
              </a:rPr>
              <a:t>humans </a:t>
            </a:r>
            <a:r>
              <a:rPr sz="2800" spc="-10" dirty="0">
                <a:latin typeface="Calibri"/>
                <a:cs typeface="Calibri"/>
              </a:rPr>
              <a:t>process</a:t>
            </a:r>
            <a:r>
              <a:rPr sz="2800" spc="-8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thoughts…</a:t>
            </a:r>
          </a:p>
          <a:p>
            <a:pPr marL="355600" indent="-342900">
              <a:spcBef>
                <a:spcPts val="960"/>
              </a:spcBef>
              <a:buClr>
                <a:srgbClr val="3333CC"/>
              </a:buClr>
              <a:buFont typeface="Arial" panose="020B0604020202020204" pitchFamily="34" charset="0"/>
              <a:buChar char="•"/>
              <a:tabLst>
                <a:tab pos="356870" algn="l"/>
                <a:tab pos="357505" algn="l"/>
              </a:tabLst>
            </a:pPr>
            <a:r>
              <a:rPr sz="2800" b="1" dirty="0">
                <a:latin typeface="Calibri"/>
                <a:cs typeface="Calibri"/>
              </a:rPr>
              <a:t>Ability to </a:t>
            </a:r>
            <a:r>
              <a:rPr sz="2800" b="1" spc="-5" dirty="0">
                <a:latin typeface="Calibri"/>
                <a:cs typeface="Calibri"/>
              </a:rPr>
              <a:t>create </a:t>
            </a:r>
            <a:r>
              <a:rPr sz="2800" b="1" dirty="0">
                <a:latin typeface="Calibri"/>
                <a:cs typeface="Calibri"/>
              </a:rPr>
              <a:t>and </a:t>
            </a:r>
            <a:r>
              <a:rPr sz="2800" b="1" spc="-5" dirty="0">
                <a:latin typeface="Calibri"/>
                <a:cs typeface="Calibri"/>
              </a:rPr>
              <a:t>manipulate symbolic</a:t>
            </a:r>
            <a:r>
              <a:rPr sz="2800" b="1" spc="-80" dirty="0">
                <a:latin typeface="Calibri"/>
                <a:cs typeface="Calibri"/>
              </a:rPr>
              <a:t> </a:t>
            </a:r>
            <a:r>
              <a:rPr sz="2800" b="1" spc="-5" dirty="0">
                <a:latin typeface="Calibri"/>
                <a:cs typeface="Calibri"/>
              </a:rPr>
              <a:t>knowledge</a:t>
            </a:r>
            <a:endParaRPr sz="2800" dirty="0">
              <a:latin typeface="Calibri"/>
              <a:cs typeface="Calibri"/>
            </a:endParaRPr>
          </a:p>
          <a:p>
            <a:pPr marL="699770" indent="-342900">
              <a:buFont typeface="Arial" panose="020B0604020202020204" pitchFamily="34" charset="0"/>
              <a:buChar char="•"/>
            </a:pPr>
            <a:r>
              <a:rPr sz="2800" spc="-5" dirty="0">
                <a:latin typeface="Calibri"/>
                <a:cs typeface="Calibri"/>
              </a:rPr>
              <a:t>(definitions, concepts, theorems,</a:t>
            </a:r>
            <a:r>
              <a:rPr sz="2800" spc="-9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…)</a:t>
            </a:r>
            <a:endParaRPr sz="2800" dirty="0">
              <a:latin typeface="Calibri"/>
              <a:cs typeface="Calibri"/>
            </a:endParaRPr>
          </a:p>
          <a:p>
            <a:pPr marL="355600" marR="5080" indent="-342900" algn="just">
              <a:spcBef>
                <a:spcPts val="600"/>
              </a:spcBef>
              <a:buClr>
                <a:srgbClr val="3333CC"/>
              </a:buClr>
              <a:buFont typeface="Arial" panose="020B0604020202020204" pitchFamily="34" charset="0"/>
              <a:buChar char="•"/>
              <a:tabLst>
                <a:tab pos="357505" algn="l"/>
              </a:tabLst>
            </a:pPr>
            <a:r>
              <a:rPr sz="2800" spc="-5" dirty="0">
                <a:latin typeface="Calibri"/>
                <a:cs typeface="Calibri"/>
              </a:rPr>
              <a:t>Example GPS (General Problem Solver): solved simple  problems such as the </a:t>
            </a:r>
            <a:r>
              <a:rPr sz="2800" b="1" spc="-40" dirty="0">
                <a:latin typeface="Calibri"/>
                <a:cs typeface="Calibri"/>
              </a:rPr>
              <a:t>Towers </a:t>
            </a:r>
            <a:r>
              <a:rPr sz="2800" b="1" spc="-5" dirty="0">
                <a:latin typeface="Calibri"/>
                <a:cs typeface="Calibri"/>
              </a:rPr>
              <a:t>of </a:t>
            </a:r>
            <a:r>
              <a:rPr sz="2800" b="1" dirty="0">
                <a:latin typeface="Calibri"/>
                <a:cs typeface="Calibri"/>
              </a:rPr>
              <a:t>Hanoi </a:t>
            </a:r>
            <a:r>
              <a:rPr sz="2800" spc="-5" dirty="0">
                <a:latin typeface="Calibri"/>
                <a:cs typeface="Calibri"/>
              </a:rPr>
              <a:t>that could be  sufficiently</a:t>
            </a:r>
            <a:r>
              <a:rPr sz="2800" spc="-3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formalized.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085462" y="1526033"/>
            <a:ext cx="3489960" cy="1066800"/>
          </a:xfrm>
          <a:custGeom>
            <a:avLst/>
            <a:gdLst/>
            <a:ahLst/>
            <a:cxnLst/>
            <a:rect l="l" t="t" r="r" b="b"/>
            <a:pathLst>
              <a:path w="3489960" h="1066800">
                <a:moveTo>
                  <a:pt x="0" y="1066800"/>
                </a:moveTo>
                <a:lnTo>
                  <a:pt x="3489960" y="1066800"/>
                </a:lnTo>
                <a:lnTo>
                  <a:pt x="3489960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DAE2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079367" y="1522986"/>
            <a:ext cx="3502660" cy="1076325"/>
          </a:xfrm>
          <a:custGeom>
            <a:avLst/>
            <a:gdLst/>
            <a:ahLst/>
            <a:cxnLst/>
            <a:rect l="l" t="t" r="r" b="b"/>
            <a:pathLst>
              <a:path w="3502660" h="1076325">
                <a:moveTo>
                  <a:pt x="3502152" y="0"/>
                </a:moveTo>
                <a:lnTo>
                  <a:pt x="0" y="0"/>
                </a:lnTo>
                <a:lnTo>
                  <a:pt x="0" y="1075944"/>
                </a:lnTo>
                <a:lnTo>
                  <a:pt x="3502152" y="1075944"/>
                </a:lnTo>
                <a:lnTo>
                  <a:pt x="3502152" y="1069848"/>
                </a:lnTo>
                <a:lnTo>
                  <a:pt x="9144" y="1069848"/>
                </a:lnTo>
                <a:lnTo>
                  <a:pt x="6096" y="1066800"/>
                </a:lnTo>
                <a:lnTo>
                  <a:pt x="9144" y="1066800"/>
                </a:lnTo>
                <a:lnTo>
                  <a:pt x="9144" y="9144"/>
                </a:lnTo>
                <a:lnTo>
                  <a:pt x="6096" y="9144"/>
                </a:lnTo>
                <a:lnTo>
                  <a:pt x="9144" y="3048"/>
                </a:lnTo>
                <a:lnTo>
                  <a:pt x="3502152" y="3048"/>
                </a:lnTo>
                <a:lnTo>
                  <a:pt x="3502152" y="0"/>
                </a:lnTo>
                <a:close/>
              </a:path>
              <a:path w="3502660" h="1076325">
                <a:moveTo>
                  <a:pt x="9144" y="1066800"/>
                </a:moveTo>
                <a:lnTo>
                  <a:pt x="6096" y="1066800"/>
                </a:lnTo>
                <a:lnTo>
                  <a:pt x="9144" y="1069848"/>
                </a:lnTo>
                <a:lnTo>
                  <a:pt x="9144" y="1066800"/>
                </a:lnTo>
                <a:close/>
              </a:path>
              <a:path w="3502660" h="1076325">
                <a:moveTo>
                  <a:pt x="3493008" y="1066800"/>
                </a:moveTo>
                <a:lnTo>
                  <a:pt x="9144" y="1066800"/>
                </a:lnTo>
                <a:lnTo>
                  <a:pt x="9144" y="1069848"/>
                </a:lnTo>
                <a:lnTo>
                  <a:pt x="3493008" y="1069848"/>
                </a:lnTo>
                <a:lnTo>
                  <a:pt x="3493008" y="1066800"/>
                </a:lnTo>
                <a:close/>
              </a:path>
              <a:path w="3502660" h="1076325">
                <a:moveTo>
                  <a:pt x="3493008" y="3048"/>
                </a:moveTo>
                <a:lnTo>
                  <a:pt x="3493008" y="1069848"/>
                </a:lnTo>
                <a:lnTo>
                  <a:pt x="3496055" y="1066800"/>
                </a:lnTo>
                <a:lnTo>
                  <a:pt x="3502152" y="1066800"/>
                </a:lnTo>
                <a:lnTo>
                  <a:pt x="3502152" y="9144"/>
                </a:lnTo>
                <a:lnTo>
                  <a:pt x="3496055" y="9144"/>
                </a:lnTo>
                <a:lnTo>
                  <a:pt x="3493008" y="3048"/>
                </a:lnTo>
                <a:close/>
              </a:path>
              <a:path w="3502660" h="1076325">
                <a:moveTo>
                  <a:pt x="3502152" y="1066800"/>
                </a:moveTo>
                <a:lnTo>
                  <a:pt x="3496055" y="1066800"/>
                </a:lnTo>
                <a:lnTo>
                  <a:pt x="3493008" y="1069848"/>
                </a:lnTo>
                <a:lnTo>
                  <a:pt x="3502152" y="1069848"/>
                </a:lnTo>
                <a:lnTo>
                  <a:pt x="3502152" y="1066800"/>
                </a:lnTo>
                <a:close/>
              </a:path>
              <a:path w="3502660" h="1076325">
                <a:moveTo>
                  <a:pt x="9144" y="3048"/>
                </a:moveTo>
                <a:lnTo>
                  <a:pt x="6096" y="9144"/>
                </a:lnTo>
                <a:lnTo>
                  <a:pt x="9144" y="9144"/>
                </a:lnTo>
                <a:lnTo>
                  <a:pt x="9144" y="3048"/>
                </a:lnTo>
                <a:close/>
              </a:path>
              <a:path w="3502660" h="1076325">
                <a:moveTo>
                  <a:pt x="3493008" y="3048"/>
                </a:moveTo>
                <a:lnTo>
                  <a:pt x="9144" y="3048"/>
                </a:lnTo>
                <a:lnTo>
                  <a:pt x="9144" y="9144"/>
                </a:lnTo>
                <a:lnTo>
                  <a:pt x="3493008" y="9143"/>
                </a:lnTo>
                <a:lnTo>
                  <a:pt x="3493008" y="3048"/>
                </a:lnTo>
                <a:close/>
              </a:path>
              <a:path w="3502660" h="1076325">
                <a:moveTo>
                  <a:pt x="3502152" y="3048"/>
                </a:moveTo>
                <a:lnTo>
                  <a:pt x="3493008" y="3048"/>
                </a:lnTo>
                <a:lnTo>
                  <a:pt x="3496055" y="9144"/>
                </a:lnTo>
                <a:lnTo>
                  <a:pt x="3502152" y="9144"/>
                </a:lnTo>
                <a:lnTo>
                  <a:pt x="3502152" y="304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575423" y="1526033"/>
            <a:ext cx="3520440" cy="1066800"/>
          </a:xfrm>
          <a:custGeom>
            <a:avLst/>
            <a:gdLst/>
            <a:ahLst/>
            <a:cxnLst/>
            <a:rect l="l" t="t" r="r" b="b"/>
            <a:pathLst>
              <a:path w="3520440" h="1066800">
                <a:moveTo>
                  <a:pt x="0" y="1066800"/>
                </a:moveTo>
                <a:lnTo>
                  <a:pt x="3520440" y="1066800"/>
                </a:lnTo>
                <a:lnTo>
                  <a:pt x="3520440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FFFF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572376" y="1522986"/>
            <a:ext cx="3529965" cy="1076325"/>
          </a:xfrm>
          <a:custGeom>
            <a:avLst/>
            <a:gdLst/>
            <a:ahLst/>
            <a:cxnLst/>
            <a:rect l="l" t="t" r="r" b="b"/>
            <a:pathLst>
              <a:path w="3529965" h="1076325">
                <a:moveTo>
                  <a:pt x="3529584" y="0"/>
                </a:moveTo>
                <a:lnTo>
                  <a:pt x="0" y="0"/>
                </a:lnTo>
                <a:lnTo>
                  <a:pt x="0" y="1075944"/>
                </a:lnTo>
                <a:lnTo>
                  <a:pt x="3529584" y="1075944"/>
                </a:lnTo>
                <a:lnTo>
                  <a:pt x="3529584" y="1069848"/>
                </a:lnTo>
                <a:lnTo>
                  <a:pt x="9144" y="1069848"/>
                </a:lnTo>
                <a:lnTo>
                  <a:pt x="3048" y="1066800"/>
                </a:lnTo>
                <a:lnTo>
                  <a:pt x="9144" y="1066800"/>
                </a:lnTo>
                <a:lnTo>
                  <a:pt x="9144" y="9144"/>
                </a:lnTo>
                <a:lnTo>
                  <a:pt x="3048" y="9144"/>
                </a:lnTo>
                <a:lnTo>
                  <a:pt x="9144" y="3048"/>
                </a:lnTo>
                <a:lnTo>
                  <a:pt x="3529584" y="3047"/>
                </a:lnTo>
                <a:lnTo>
                  <a:pt x="3529584" y="0"/>
                </a:lnTo>
                <a:close/>
              </a:path>
              <a:path w="3529965" h="1076325">
                <a:moveTo>
                  <a:pt x="9144" y="1066800"/>
                </a:moveTo>
                <a:lnTo>
                  <a:pt x="3048" y="1066800"/>
                </a:lnTo>
                <a:lnTo>
                  <a:pt x="9144" y="1069848"/>
                </a:lnTo>
                <a:lnTo>
                  <a:pt x="9144" y="1066800"/>
                </a:lnTo>
                <a:close/>
              </a:path>
              <a:path w="3529965" h="1076325">
                <a:moveTo>
                  <a:pt x="3520440" y="1066800"/>
                </a:moveTo>
                <a:lnTo>
                  <a:pt x="9144" y="1066800"/>
                </a:lnTo>
                <a:lnTo>
                  <a:pt x="9144" y="1069848"/>
                </a:lnTo>
                <a:lnTo>
                  <a:pt x="3520440" y="1069848"/>
                </a:lnTo>
                <a:lnTo>
                  <a:pt x="3520440" y="1066800"/>
                </a:lnTo>
                <a:close/>
              </a:path>
              <a:path w="3529965" h="1076325">
                <a:moveTo>
                  <a:pt x="3520440" y="3048"/>
                </a:moveTo>
                <a:lnTo>
                  <a:pt x="3520440" y="1069848"/>
                </a:lnTo>
                <a:lnTo>
                  <a:pt x="3523488" y="1066800"/>
                </a:lnTo>
                <a:lnTo>
                  <a:pt x="3529584" y="1066800"/>
                </a:lnTo>
                <a:lnTo>
                  <a:pt x="3529584" y="9144"/>
                </a:lnTo>
                <a:lnTo>
                  <a:pt x="3523488" y="9144"/>
                </a:lnTo>
                <a:lnTo>
                  <a:pt x="3520440" y="3048"/>
                </a:lnTo>
                <a:close/>
              </a:path>
              <a:path w="3529965" h="1076325">
                <a:moveTo>
                  <a:pt x="3529584" y="1066800"/>
                </a:moveTo>
                <a:lnTo>
                  <a:pt x="3523488" y="1066800"/>
                </a:lnTo>
                <a:lnTo>
                  <a:pt x="3520440" y="1069848"/>
                </a:lnTo>
                <a:lnTo>
                  <a:pt x="3529584" y="1069848"/>
                </a:lnTo>
                <a:lnTo>
                  <a:pt x="3529584" y="1066800"/>
                </a:lnTo>
                <a:close/>
              </a:path>
              <a:path w="3529965" h="1076325">
                <a:moveTo>
                  <a:pt x="9144" y="3048"/>
                </a:moveTo>
                <a:lnTo>
                  <a:pt x="3048" y="9144"/>
                </a:lnTo>
                <a:lnTo>
                  <a:pt x="9144" y="9144"/>
                </a:lnTo>
                <a:lnTo>
                  <a:pt x="9144" y="3048"/>
                </a:lnTo>
                <a:close/>
              </a:path>
              <a:path w="3529965" h="1076325">
                <a:moveTo>
                  <a:pt x="3520440" y="3048"/>
                </a:moveTo>
                <a:lnTo>
                  <a:pt x="9144" y="3048"/>
                </a:lnTo>
                <a:lnTo>
                  <a:pt x="9144" y="9144"/>
                </a:lnTo>
                <a:lnTo>
                  <a:pt x="3520440" y="9143"/>
                </a:lnTo>
                <a:lnTo>
                  <a:pt x="3520440" y="3048"/>
                </a:lnTo>
                <a:close/>
              </a:path>
              <a:path w="3529965" h="1076325">
                <a:moveTo>
                  <a:pt x="3529584" y="3047"/>
                </a:moveTo>
                <a:lnTo>
                  <a:pt x="3520440" y="3048"/>
                </a:lnTo>
                <a:lnTo>
                  <a:pt x="3523488" y="9144"/>
                </a:lnTo>
                <a:lnTo>
                  <a:pt x="3529584" y="9144"/>
                </a:lnTo>
                <a:lnTo>
                  <a:pt x="3529584" y="304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581519" y="1513841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1219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058031" y="2060957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1523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071747" y="1513841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274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089766" y="1513841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304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058031" y="1527557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274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058031" y="2601977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304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3344035" y="1447801"/>
            <a:ext cx="296100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54940">
              <a:lnSpc>
                <a:spcPct val="125000"/>
              </a:lnSpc>
            </a:pPr>
            <a:r>
              <a:rPr sz="2800" spc="5" dirty="0">
                <a:solidFill>
                  <a:srgbClr val="EDEBE0"/>
                </a:solidFill>
                <a:latin typeface="Comic Sans MS"/>
                <a:cs typeface="Comic Sans MS"/>
              </a:rPr>
              <a:t>Act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like humans  </a:t>
            </a:r>
            <a:r>
              <a:rPr sz="2800" spc="5" dirty="0">
                <a:solidFill>
                  <a:srgbClr val="3333CC"/>
                </a:solidFill>
                <a:latin typeface="Comic Sans MS"/>
                <a:cs typeface="Comic Sans MS"/>
              </a:rPr>
              <a:t>Think </a:t>
            </a:r>
            <a:r>
              <a:rPr sz="2800" dirty="0">
                <a:solidFill>
                  <a:srgbClr val="3333CC"/>
                </a:solidFill>
                <a:latin typeface="Comic Sans MS"/>
                <a:cs typeface="Comic Sans MS"/>
              </a:rPr>
              <a:t>like</a:t>
            </a:r>
            <a:r>
              <a:rPr sz="2800" spc="-110" dirty="0">
                <a:solidFill>
                  <a:srgbClr val="3333CC"/>
                </a:solidFill>
                <a:latin typeface="Comic Sans MS"/>
                <a:cs typeface="Comic Sans MS"/>
              </a:rPr>
              <a:t> </a:t>
            </a:r>
            <a:r>
              <a:rPr sz="2800" dirty="0">
                <a:solidFill>
                  <a:srgbClr val="3333CC"/>
                </a:solidFill>
                <a:latin typeface="Comic Sans MS"/>
                <a:cs typeface="Comic Sans MS"/>
              </a:rPr>
              <a:t>humans</a:t>
            </a:r>
            <a:endParaRPr sz="2800" dirty="0">
              <a:latin typeface="Comic Sans MS"/>
              <a:cs typeface="Comic Sans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026020" y="1447801"/>
            <a:ext cx="261683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58115">
              <a:lnSpc>
                <a:spcPct val="125000"/>
              </a:lnSpc>
            </a:pPr>
            <a:r>
              <a:rPr sz="2800" spc="5" dirty="0">
                <a:solidFill>
                  <a:srgbClr val="EDEBE0"/>
                </a:solidFill>
                <a:latin typeface="Comic Sans MS"/>
                <a:cs typeface="Comic Sans MS"/>
              </a:rPr>
              <a:t>Act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rationally  </a:t>
            </a:r>
            <a:r>
              <a:rPr sz="2800" spc="5" dirty="0">
                <a:solidFill>
                  <a:srgbClr val="EDEBE0"/>
                </a:solidFill>
                <a:latin typeface="Comic Sans MS"/>
                <a:cs typeface="Comic Sans MS"/>
              </a:rPr>
              <a:t>Think</a:t>
            </a:r>
            <a:r>
              <a:rPr sz="2800" spc="-114" dirty="0">
                <a:solidFill>
                  <a:srgbClr val="EDEBE0"/>
                </a:solidFill>
                <a:latin typeface="Comic Sans MS"/>
                <a:cs typeface="Comic Sans MS"/>
              </a:rPr>
              <a:t>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rationally</a:t>
            </a:r>
            <a:endParaRPr sz="2800">
              <a:latin typeface="Comic Sans MS"/>
              <a:cs typeface="Comic Sans MS"/>
            </a:endParaRP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F6E45D4B-FCA4-A90A-C560-2983342A5DC3}"/>
              </a:ext>
            </a:extLst>
          </p:cNvPr>
          <p:cNvSpPr txBox="1"/>
          <p:nvPr/>
        </p:nvSpPr>
        <p:spPr>
          <a:xfrm>
            <a:off x="3322047" y="185516"/>
            <a:ext cx="6821170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5" dirty="0">
                <a:latin typeface="Arial"/>
                <a:cs typeface="Arial"/>
              </a:rPr>
              <a:t>AI </a:t>
            </a:r>
            <a:r>
              <a:rPr sz="3400" dirty="0">
                <a:latin typeface="Arial"/>
                <a:cs typeface="Arial"/>
              </a:rPr>
              <a:t>definition 02: </a:t>
            </a:r>
            <a:r>
              <a:rPr sz="3400" spc="10" dirty="0">
                <a:latin typeface="Arial"/>
                <a:cs typeface="Arial"/>
              </a:rPr>
              <a:t>Think </a:t>
            </a:r>
            <a:r>
              <a:rPr sz="3400" spc="5" dirty="0">
                <a:latin typeface="Arial"/>
                <a:cs typeface="Arial"/>
              </a:rPr>
              <a:t>Like</a:t>
            </a:r>
            <a:r>
              <a:rPr sz="3400" spc="-210" dirty="0">
                <a:latin typeface="Arial"/>
                <a:cs typeface="Arial"/>
              </a:rPr>
              <a:t> </a:t>
            </a:r>
            <a:r>
              <a:rPr sz="3400" dirty="0">
                <a:latin typeface="Arial"/>
                <a:cs typeface="Arial"/>
              </a:rPr>
              <a:t>Humans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9402" y="2819400"/>
            <a:ext cx="12725397" cy="403700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indent="-344170"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3200" spc="-5" dirty="0">
                <a:latin typeface="Calibri"/>
                <a:cs typeface="Calibri"/>
              </a:rPr>
              <a:t>Cognitive Science</a:t>
            </a:r>
            <a:r>
              <a:rPr sz="3200" spc="-25" dirty="0">
                <a:latin typeface="Calibri"/>
                <a:cs typeface="Calibri"/>
              </a:rPr>
              <a:t> </a:t>
            </a:r>
            <a:r>
              <a:rPr sz="3200" spc="-15" dirty="0">
                <a:latin typeface="Calibri"/>
                <a:cs typeface="Calibri"/>
              </a:rPr>
              <a:t>approach</a:t>
            </a:r>
            <a:endParaRPr sz="3200" dirty="0">
              <a:latin typeface="Calibri"/>
              <a:cs typeface="Calibri"/>
            </a:endParaRPr>
          </a:p>
          <a:p>
            <a:pPr marL="756285" lvl="1" indent="-286385">
              <a:spcBef>
                <a:spcPts val="15"/>
              </a:spcBef>
              <a:buFont typeface="Arial"/>
              <a:buChar char="–"/>
              <a:tabLst>
                <a:tab pos="756920" algn="l"/>
              </a:tabLst>
            </a:pPr>
            <a:r>
              <a:rPr sz="2800" spc="-50" dirty="0">
                <a:latin typeface="Calibri"/>
                <a:cs typeface="Calibri"/>
              </a:rPr>
              <a:t>Try </a:t>
            </a:r>
            <a:r>
              <a:rPr sz="2800" spc="-15" dirty="0">
                <a:latin typeface="Calibri"/>
                <a:cs typeface="Calibri"/>
              </a:rPr>
              <a:t>to get </a:t>
            </a:r>
            <a:r>
              <a:rPr sz="2800" spc="-5" dirty="0">
                <a:latin typeface="Calibri"/>
                <a:cs typeface="Calibri"/>
              </a:rPr>
              <a:t>“inside” </a:t>
            </a:r>
            <a:r>
              <a:rPr sz="2800" dirty="0">
                <a:latin typeface="Calibri"/>
                <a:cs typeface="Calibri"/>
              </a:rPr>
              <a:t>our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minds</a:t>
            </a:r>
            <a:endParaRPr sz="2800" dirty="0">
              <a:latin typeface="Calibri"/>
              <a:cs typeface="Calibri"/>
            </a:endParaRPr>
          </a:p>
          <a:p>
            <a:pPr marL="756285" marR="5080" lvl="1" indent="-286385">
              <a:buFont typeface="Arial"/>
              <a:buChar char="–"/>
              <a:tabLst>
                <a:tab pos="756920" algn="l"/>
              </a:tabLst>
            </a:pPr>
            <a:r>
              <a:rPr sz="2800" spc="5" dirty="0">
                <a:latin typeface="Calibri"/>
                <a:cs typeface="Calibri"/>
              </a:rPr>
              <a:t>e.g., </a:t>
            </a:r>
            <a:r>
              <a:rPr sz="2800" spc="-10" dirty="0">
                <a:latin typeface="Calibri"/>
                <a:cs typeface="Calibri"/>
              </a:rPr>
              <a:t>conduct experiments </a:t>
            </a:r>
            <a:r>
              <a:rPr sz="2800" dirty="0">
                <a:latin typeface="Calibri"/>
                <a:cs typeface="Calibri"/>
              </a:rPr>
              <a:t>with </a:t>
            </a:r>
            <a:r>
              <a:rPr sz="2800" spc="-5" dirty="0">
                <a:latin typeface="Calibri"/>
                <a:cs typeface="Calibri"/>
              </a:rPr>
              <a:t>people </a:t>
            </a:r>
            <a:r>
              <a:rPr sz="2800" spc="-15" dirty="0">
                <a:latin typeface="Calibri"/>
                <a:cs typeface="Calibri"/>
              </a:rPr>
              <a:t>to </a:t>
            </a:r>
            <a:r>
              <a:rPr sz="2800" spc="5" dirty="0">
                <a:latin typeface="Calibri"/>
                <a:cs typeface="Calibri"/>
              </a:rPr>
              <a:t>try </a:t>
            </a:r>
            <a:r>
              <a:rPr sz="2800" spc="-15" dirty="0">
                <a:latin typeface="Calibri"/>
                <a:cs typeface="Calibri"/>
              </a:rPr>
              <a:t>to  </a:t>
            </a:r>
            <a:r>
              <a:rPr sz="2800" spc="-5" dirty="0">
                <a:latin typeface="Calibri"/>
                <a:cs typeface="Calibri"/>
              </a:rPr>
              <a:t>“reverse-engineer” </a:t>
            </a:r>
            <a:r>
              <a:rPr sz="2800" dirty="0">
                <a:latin typeface="Calibri"/>
                <a:cs typeface="Calibri"/>
              </a:rPr>
              <a:t>how </a:t>
            </a:r>
            <a:r>
              <a:rPr sz="2800" spc="-5" dirty="0">
                <a:latin typeface="Calibri"/>
                <a:cs typeface="Calibri"/>
              </a:rPr>
              <a:t>we reason, </a:t>
            </a:r>
            <a:r>
              <a:rPr sz="2800" dirty="0">
                <a:latin typeface="Calibri"/>
                <a:cs typeface="Calibri"/>
              </a:rPr>
              <a:t>learn,  </a:t>
            </a:r>
            <a:r>
              <a:rPr sz="2800" spc="-35" dirty="0">
                <a:latin typeface="Calibri"/>
                <a:cs typeface="Calibri"/>
              </a:rPr>
              <a:t>remember,</a:t>
            </a:r>
            <a:r>
              <a:rPr sz="2800" spc="-7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predict</a:t>
            </a:r>
            <a:endParaRPr sz="2800" dirty="0">
              <a:latin typeface="Calibri"/>
              <a:cs typeface="Calibri"/>
            </a:endParaRPr>
          </a:p>
          <a:p>
            <a:pPr marL="356870" indent="-344170">
              <a:spcBef>
                <a:spcPts val="75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3200" spc="-15" dirty="0">
                <a:latin typeface="Calibri"/>
                <a:cs typeface="Calibri"/>
              </a:rPr>
              <a:t>Problems</a:t>
            </a:r>
            <a:endParaRPr sz="3200" dirty="0">
              <a:latin typeface="Calibri"/>
              <a:cs typeface="Calibri"/>
            </a:endParaRPr>
          </a:p>
          <a:p>
            <a:pPr marL="756285" lvl="1" indent="-286385">
              <a:spcBef>
                <a:spcPts val="10"/>
              </a:spcBef>
              <a:buFont typeface="Arial"/>
              <a:buChar char="–"/>
              <a:tabLst>
                <a:tab pos="756920" algn="l"/>
              </a:tabLst>
            </a:pPr>
            <a:r>
              <a:rPr sz="2800" b="1" dirty="0">
                <a:latin typeface="Calibri"/>
                <a:cs typeface="Calibri"/>
              </a:rPr>
              <a:t>Humans don’t </a:t>
            </a:r>
            <a:r>
              <a:rPr sz="2800" b="1" spc="-10" dirty="0">
                <a:latin typeface="Calibri"/>
                <a:cs typeface="Calibri"/>
              </a:rPr>
              <a:t>behave</a:t>
            </a:r>
            <a:r>
              <a:rPr sz="2800" b="1" spc="-165" dirty="0">
                <a:latin typeface="Calibri"/>
                <a:cs typeface="Calibri"/>
              </a:rPr>
              <a:t> </a:t>
            </a:r>
            <a:r>
              <a:rPr sz="2800" b="1" spc="-5" dirty="0">
                <a:latin typeface="Calibri"/>
                <a:cs typeface="Calibri"/>
              </a:rPr>
              <a:t>rationally</a:t>
            </a:r>
            <a:endParaRPr sz="2800" dirty="0">
              <a:latin typeface="Calibri"/>
              <a:cs typeface="Calibri"/>
            </a:endParaRPr>
          </a:p>
          <a:p>
            <a:pPr marL="1155700" lvl="2" indent="-228600">
              <a:lnSpc>
                <a:spcPts val="2860"/>
              </a:lnSpc>
              <a:spcBef>
                <a:spcPts val="35"/>
              </a:spcBef>
              <a:buFont typeface="Arial"/>
              <a:buChar char="•"/>
              <a:tabLst>
                <a:tab pos="1155700" algn="l"/>
              </a:tabLst>
            </a:pPr>
            <a:r>
              <a:rPr sz="2400" dirty="0">
                <a:latin typeface="Calibri"/>
                <a:cs typeface="Calibri"/>
              </a:rPr>
              <a:t>e.g., </a:t>
            </a:r>
            <a:r>
              <a:rPr sz="2400" spc="-5" dirty="0">
                <a:latin typeface="Calibri"/>
                <a:cs typeface="Calibri"/>
              </a:rPr>
              <a:t>insurance, politically </a:t>
            </a:r>
            <a:r>
              <a:rPr sz="2400" spc="-10" dirty="0">
                <a:latin typeface="Calibri"/>
                <a:cs typeface="Calibri"/>
              </a:rPr>
              <a:t>motivated</a:t>
            </a:r>
            <a:r>
              <a:rPr sz="2400" spc="-13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debate</a:t>
            </a:r>
            <a:endParaRPr sz="2400" dirty="0">
              <a:latin typeface="Calibri"/>
              <a:cs typeface="Calibri"/>
            </a:endParaRPr>
          </a:p>
          <a:p>
            <a:pPr marL="756285" lvl="1" indent="-286385">
              <a:lnSpc>
                <a:spcPts val="3340"/>
              </a:lnSpc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The </a:t>
            </a:r>
            <a:r>
              <a:rPr sz="2800" spc="-20" dirty="0">
                <a:latin typeface="Calibri"/>
                <a:cs typeface="Calibri"/>
              </a:rPr>
              <a:t>reverse </a:t>
            </a:r>
            <a:r>
              <a:rPr sz="2800" spc="-5" dirty="0">
                <a:latin typeface="Calibri"/>
                <a:cs typeface="Calibri"/>
              </a:rPr>
              <a:t>engineering </a:t>
            </a:r>
            <a:r>
              <a:rPr sz="2800" dirty="0">
                <a:latin typeface="Calibri"/>
                <a:cs typeface="Calibri"/>
              </a:rPr>
              <a:t>is very </a:t>
            </a:r>
            <a:r>
              <a:rPr sz="2800" spc="-15" dirty="0">
                <a:latin typeface="Calibri"/>
                <a:cs typeface="Calibri"/>
              </a:rPr>
              <a:t>hard to</a:t>
            </a:r>
            <a:r>
              <a:rPr sz="2800" spc="-60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do</a:t>
            </a:r>
            <a:endParaRPr sz="2800" dirty="0">
              <a:latin typeface="Calibri"/>
              <a:cs typeface="Calibri"/>
            </a:endParaRPr>
          </a:p>
          <a:p>
            <a:pPr marL="756285" marR="808990" lvl="1" indent="-286385"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The </a:t>
            </a:r>
            <a:r>
              <a:rPr sz="2800" spc="-35" dirty="0">
                <a:latin typeface="Calibri"/>
                <a:cs typeface="Calibri"/>
              </a:rPr>
              <a:t>brain’s </a:t>
            </a:r>
            <a:r>
              <a:rPr sz="2800" spc="-15" dirty="0">
                <a:latin typeface="Calibri"/>
                <a:cs typeface="Calibri"/>
              </a:rPr>
              <a:t>hardware </a:t>
            </a:r>
            <a:r>
              <a:rPr sz="2800" dirty="0">
                <a:latin typeface="Calibri"/>
                <a:cs typeface="Calibri"/>
              </a:rPr>
              <a:t>is very </a:t>
            </a:r>
            <a:r>
              <a:rPr sz="2800" spc="-20" dirty="0">
                <a:latin typeface="Calibri"/>
                <a:cs typeface="Calibri"/>
              </a:rPr>
              <a:t>different </a:t>
            </a:r>
            <a:r>
              <a:rPr sz="2800" spc="-15" dirty="0">
                <a:latin typeface="Calibri"/>
                <a:cs typeface="Calibri"/>
              </a:rPr>
              <a:t>to </a:t>
            </a:r>
            <a:r>
              <a:rPr sz="2800" dirty="0">
                <a:latin typeface="Calibri"/>
                <a:cs typeface="Calibri"/>
              </a:rPr>
              <a:t>a  </a:t>
            </a:r>
            <a:r>
              <a:rPr sz="2800" spc="-10" dirty="0">
                <a:latin typeface="Calibri"/>
                <a:cs typeface="Calibri"/>
              </a:rPr>
              <a:t>computer</a:t>
            </a:r>
            <a:r>
              <a:rPr sz="2800" spc="-8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program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762176" y="1545493"/>
            <a:ext cx="3489960" cy="1066800"/>
          </a:xfrm>
          <a:custGeom>
            <a:avLst/>
            <a:gdLst/>
            <a:ahLst/>
            <a:cxnLst/>
            <a:rect l="l" t="t" r="r" b="b"/>
            <a:pathLst>
              <a:path w="3489960" h="1066800">
                <a:moveTo>
                  <a:pt x="0" y="1066800"/>
                </a:moveTo>
                <a:lnTo>
                  <a:pt x="3489960" y="1066800"/>
                </a:lnTo>
                <a:lnTo>
                  <a:pt x="3489960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D9E2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756081" y="1539399"/>
            <a:ext cx="3502660" cy="1076325"/>
          </a:xfrm>
          <a:custGeom>
            <a:avLst/>
            <a:gdLst/>
            <a:ahLst/>
            <a:cxnLst/>
            <a:rect l="l" t="t" r="r" b="b"/>
            <a:pathLst>
              <a:path w="3502660" h="1076325">
                <a:moveTo>
                  <a:pt x="3502152" y="0"/>
                </a:moveTo>
                <a:lnTo>
                  <a:pt x="0" y="0"/>
                </a:lnTo>
                <a:lnTo>
                  <a:pt x="0" y="1075944"/>
                </a:lnTo>
                <a:lnTo>
                  <a:pt x="3502152" y="1075944"/>
                </a:lnTo>
                <a:lnTo>
                  <a:pt x="3502152" y="1072896"/>
                </a:lnTo>
                <a:lnTo>
                  <a:pt x="9143" y="1072896"/>
                </a:lnTo>
                <a:lnTo>
                  <a:pt x="6096" y="1066800"/>
                </a:lnTo>
                <a:lnTo>
                  <a:pt x="9143" y="1066800"/>
                </a:lnTo>
                <a:lnTo>
                  <a:pt x="9143" y="9144"/>
                </a:lnTo>
                <a:lnTo>
                  <a:pt x="6096" y="9144"/>
                </a:lnTo>
                <a:lnTo>
                  <a:pt x="9143" y="6096"/>
                </a:lnTo>
                <a:lnTo>
                  <a:pt x="3502152" y="6096"/>
                </a:lnTo>
                <a:lnTo>
                  <a:pt x="3502152" y="0"/>
                </a:lnTo>
                <a:close/>
              </a:path>
              <a:path w="3502660" h="1076325">
                <a:moveTo>
                  <a:pt x="9143" y="1066800"/>
                </a:moveTo>
                <a:lnTo>
                  <a:pt x="6096" y="1066800"/>
                </a:lnTo>
                <a:lnTo>
                  <a:pt x="9143" y="1072896"/>
                </a:lnTo>
                <a:lnTo>
                  <a:pt x="9143" y="1066800"/>
                </a:lnTo>
                <a:close/>
              </a:path>
              <a:path w="3502660" h="1076325">
                <a:moveTo>
                  <a:pt x="3493007" y="1066800"/>
                </a:moveTo>
                <a:lnTo>
                  <a:pt x="9143" y="1066800"/>
                </a:lnTo>
                <a:lnTo>
                  <a:pt x="9143" y="1072896"/>
                </a:lnTo>
                <a:lnTo>
                  <a:pt x="3493007" y="1072896"/>
                </a:lnTo>
                <a:lnTo>
                  <a:pt x="3493007" y="1066800"/>
                </a:lnTo>
                <a:close/>
              </a:path>
              <a:path w="3502660" h="1076325">
                <a:moveTo>
                  <a:pt x="3493007" y="6096"/>
                </a:moveTo>
                <a:lnTo>
                  <a:pt x="3493007" y="1072896"/>
                </a:lnTo>
                <a:lnTo>
                  <a:pt x="3496055" y="1066800"/>
                </a:lnTo>
                <a:lnTo>
                  <a:pt x="3502152" y="1066800"/>
                </a:lnTo>
                <a:lnTo>
                  <a:pt x="3502152" y="9144"/>
                </a:lnTo>
                <a:lnTo>
                  <a:pt x="3496055" y="9144"/>
                </a:lnTo>
                <a:lnTo>
                  <a:pt x="3493007" y="6096"/>
                </a:lnTo>
                <a:close/>
              </a:path>
              <a:path w="3502660" h="1076325">
                <a:moveTo>
                  <a:pt x="3502152" y="1066800"/>
                </a:moveTo>
                <a:lnTo>
                  <a:pt x="3496055" y="1066800"/>
                </a:lnTo>
                <a:lnTo>
                  <a:pt x="3493007" y="1072896"/>
                </a:lnTo>
                <a:lnTo>
                  <a:pt x="3502152" y="1072896"/>
                </a:lnTo>
                <a:lnTo>
                  <a:pt x="3502152" y="1066800"/>
                </a:lnTo>
                <a:close/>
              </a:path>
              <a:path w="3502660" h="1076325">
                <a:moveTo>
                  <a:pt x="9143" y="6096"/>
                </a:moveTo>
                <a:lnTo>
                  <a:pt x="6096" y="9144"/>
                </a:lnTo>
                <a:lnTo>
                  <a:pt x="9143" y="9144"/>
                </a:lnTo>
                <a:lnTo>
                  <a:pt x="9143" y="6096"/>
                </a:lnTo>
                <a:close/>
              </a:path>
              <a:path w="3502660" h="1076325">
                <a:moveTo>
                  <a:pt x="3493007" y="6096"/>
                </a:moveTo>
                <a:lnTo>
                  <a:pt x="9143" y="6096"/>
                </a:lnTo>
                <a:lnTo>
                  <a:pt x="9143" y="9144"/>
                </a:lnTo>
                <a:lnTo>
                  <a:pt x="3493007" y="9144"/>
                </a:lnTo>
                <a:lnTo>
                  <a:pt x="3493007" y="6096"/>
                </a:lnTo>
                <a:close/>
              </a:path>
              <a:path w="3502660" h="1076325">
                <a:moveTo>
                  <a:pt x="3502152" y="6096"/>
                </a:moveTo>
                <a:lnTo>
                  <a:pt x="3493007" y="6096"/>
                </a:lnTo>
                <a:lnTo>
                  <a:pt x="3496055" y="9144"/>
                </a:lnTo>
                <a:lnTo>
                  <a:pt x="3502152" y="9144"/>
                </a:lnTo>
                <a:lnTo>
                  <a:pt x="3502152" y="60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252137" y="1545493"/>
            <a:ext cx="3520440" cy="1066800"/>
          </a:xfrm>
          <a:custGeom>
            <a:avLst/>
            <a:gdLst/>
            <a:ahLst/>
            <a:cxnLst/>
            <a:rect l="l" t="t" r="r" b="b"/>
            <a:pathLst>
              <a:path w="3520440" h="1066800">
                <a:moveTo>
                  <a:pt x="0" y="1066800"/>
                </a:moveTo>
                <a:lnTo>
                  <a:pt x="3520440" y="1066800"/>
                </a:lnTo>
                <a:lnTo>
                  <a:pt x="3520440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FFFF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49090" y="1539399"/>
            <a:ext cx="3529965" cy="1076325"/>
          </a:xfrm>
          <a:custGeom>
            <a:avLst/>
            <a:gdLst/>
            <a:ahLst/>
            <a:cxnLst/>
            <a:rect l="l" t="t" r="r" b="b"/>
            <a:pathLst>
              <a:path w="3529965" h="1076325">
                <a:moveTo>
                  <a:pt x="3529583" y="0"/>
                </a:moveTo>
                <a:lnTo>
                  <a:pt x="0" y="0"/>
                </a:lnTo>
                <a:lnTo>
                  <a:pt x="0" y="1075944"/>
                </a:lnTo>
                <a:lnTo>
                  <a:pt x="3529583" y="1075944"/>
                </a:lnTo>
                <a:lnTo>
                  <a:pt x="3529583" y="1072896"/>
                </a:lnTo>
                <a:lnTo>
                  <a:pt x="9144" y="1072896"/>
                </a:lnTo>
                <a:lnTo>
                  <a:pt x="3048" y="1066800"/>
                </a:lnTo>
                <a:lnTo>
                  <a:pt x="9144" y="1066800"/>
                </a:lnTo>
                <a:lnTo>
                  <a:pt x="9144" y="9144"/>
                </a:lnTo>
                <a:lnTo>
                  <a:pt x="3048" y="9144"/>
                </a:lnTo>
                <a:lnTo>
                  <a:pt x="9144" y="6096"/>
                </a:lnTo>
                <a:lnTo>
                  <a:pt x="3529583" y="6096"/>
                </a:lnTo>
                <a:lnTo>
                  <a:pt x="3529583" y="0"/>
                </a:lnTo>
                <a:close/>
              </a:path>
              <a:path w="3529965" h="1076325">
                <a:moveTo>
                  <a:pt x="9144" y="1066800"/>
                </a:moveTo>
                <a:lnTo>
                  <a:pt x="3048" y="1066800"/>
                </a:lnTo>
                <a:lnTo>
                  <a:pt x="9144" y="1072896"/>
                </a:lnTo>
                <a:lnTo>
                  <a:pt x="9144" y="1066800"/>
                </a:lnTo>
                <a:close/>
              </a:path>
              <a:path w="3529965" h="1076325">
                <a:moveTo>
                  <a:pt x="3520440" y="1066800"/>
                </a:moveTo>
                <a:lnTo>
                  <a:pt x="9144" y="1066800"/>
                </a:lnTo>
                <a:lnTo>
                  <a:pt x="9144" y="1072896"/>
                </a:lnTo>
                <a:lnTo>
                  <a:pt x="3520440" y="1072896"/>
                </a:lnTo>
                <a:lnTo>
                  <a:pt x="3520440" y="1066800"/>
                </a:lnTo>
                <a:close/>
              </a:path>
              <a:path w="3529965" h="1076325">
                <a:moveTo>
                  <a:pt x="3520440" y="6096"/>
                </a:moveTo>
                <a:lnTo>
                  <a:pt x="3520440" y="1072896"/>
                </a:lnTo>
                <a:lnTo>
                  <a:pt x="3523488" y="1066800"/>
                </a:lnTo>
                <a:lnTo>
                  <a:pt x="3529583" y="1066800"/>
                </a:lnTo>
                <a:lnTo>
                  <a:pt x="3529583" y="9144"/>
                </a:lnTo>
                <a:lnTo>
                  <a:pt x="3523488" y="9144"/>
                </a:lnTo>
                <a:lnTo>
                  <a:pt x="3520440" y="6096"/>
                </a:lnTo>
                <a:close/>
              </a:path>
              <a:path w="3529965" h="1076325">
                <a:moveTo>
                  <a:pt x="3529583" y="1066800"/>
                </a:moveTo>
                <a:lnTo>
                  <a:pt x="3523488" y="1066800"/>
                </a:lnTo>
                <a:lnTo>
                  <a:pt x="3520440" y="1072896"/>
                </a:lnTo>
                <a:lnTo>
                  <a:pt x="3529583" y="1072896"/>
                </a:lnTo>
                <a:lnTo>
                  <a:pt x="3529583" y="1066800"/>
                </a:lnTo>
                <a:close/>
              </a:path>
              <a:path w="3529965" h="1076325">
                <a:moveTo>
                  <a:pt x="9144" y="6096"/>
                </a:moveTo>
                <a:lnTo>
                  <a:pt x="3048" y="9144"/>
                </a:lnTo>
                <a:lnTo>
                  <a:pt x="9144" y="9144"/>
                </a:lnTo>
                <a:lnTo>
                  <a:pt x="9144" y="6096"/>
                </a:lnTo>
                <a:close/>
              </a:path>
              <a:path w="3529965" h="1076325">
                <a:moveTo>
                  <a:pt x="3520440" y="6096"/>
                </a:moveTo>
                <a:lnTo>
                  <a:pt x="9144" y="6096"/>
                </a:lnTo>
                <a:lnTo>
                  <a:pt x="9144" y="9144"/>
                </a:lnTo>
                <a:lnTo>
                  <a:pt x="3520440" y="9144"/>
                </a:lnTo>
                <a:lnTo>
                  <a:pt x="3520440" y="6096"/>
                </a:lnTo>
                <a:close/>
              </a:path>
              <a:path w="3529965" h="1076325">
                <a:moveTo>
                  <a:pt x="3529583" y="6096"/>
                </a:moveTo>
                <a:lnTo>
                  <a:pt x="3520440" y="6096"/>
                </a:lnTo>
                <a:lnTo>
                  <a:pt x="3523488" y="9144"/>
                </a:lnTo>
                <a:lnTo>
                  <a:pt x="3529583" y="9144"/>
                </a:lnTo>
                <a:lnTo>
                  <a:pt x="3529583" y="60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258233" y="1530253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5"/>
                </a:lnTo>
              </a:path>
            </a:pathLst>
          </a:custGeom>
          <a:ln w="1219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34745" y="2078893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1219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748461" y="1530253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5"/>
                </a:lnTo>
              </a:path>
            </a:pathLst>
          </a:custGeom>
          <a:ln w="274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766480" y="1530253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5"/>
                </a:lnTo>
              </a:path>
            </a:pathLst>
          </a:custGeom>
          <a:ln w="304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734745" y="1545493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304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734745" y="2619913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274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3020749" y="1464215"/>
            <a:ext cx="296100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54940">
              <a:lnSpc>
                <a:spcPct val="125000"/>
              </a:lnSpc>
            </a:pPr>
            <a:r>
              <a:rPr sz="2800" spc="5" dirty="0">
                <a:solidFill>
                  <a:srgbClr val="EDEBE0"/>
                </a:solidFill>
                <a:latin typeface="Comic Sans MS"/>
                <a:cs typeface="Comic Sans MS"/>
              </a:rPr>
              <a:t>Act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like humans  </a:t>
            </a:r>
            <a:r>
              <a:rPr sz="2800" spc="5" dirty="0">
                <a:solidFill>
                  <a:srgbClr val="3333CC"/>
                </a:solidFill>
                <a:latin typeface="Comic Sans MS"/>
                <a:cs typeface="Comic Sans MS"/>
              </a:rPr>
              <a:t>Think </a:t>
            </a:r>
            <a:r>
              <a:rPr sz="2800" dirty="0">
                <a:solidFill>
                  <a:srgbClr val="3333CC"/>
                </a:solidFill>
                <a:latin typeface="Comic Sans MS"/>
                <a:cs typeface="Comic Sans MS"/>
              </a:rPr>
              <a:t>like</a:t>
            </a:r>
            <a:r>
              <a:rPr sz="2800" spc="-110" dirty="0">
                <a:solidFill>
                  <a:srgbClr val="3333CC"/>
                </a:solidFill>
                <a:latin typeface="Comic Sans MS"/>
                <a:cs typeface="Comic Sans MS"/>
              </a:rPr>
              <a:t> </a:t>
            </a:r>
            <a:r>
              <a:rPr sz="2800" dirty="0">
                <a:solidFill>
                  <a:srgbClr val="3333CC"/>
                </a:solidFill>
                <a:latin typeface="Comic Sans MS"/>
                <a:cs typeface="Comic Sans MS"/>
              </a:rPr>
              <a:t>humans</a:t>
            </a:r>
            <a:endParaRPr sz="2800" dirty="0">
              <a:latin typeface="Comic Sans MS"/>
              <a:cs typeface="Comic Sans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02734" y="1464215"/>
            <a:ext cx="261683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58115">
              <a:lnSpc>
                <a:spcPct val="125000"/>
              </a:lnSpc>
            </a:pPr>
            <a:r>
              <a:rPr sz="2800" spc="5" dirty="0">
                <a:solidFill>
                  <a:srgbClr val="EDEBE0"/>
                </a:solidFill>
                <a:latin typeface="Comic Sans MS"/>
                <a:cs typeface="Comic Sans MS"/>
              </a:rPr>
              <a:t>Act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rationally  </a:t>
            </a:r>
            <a:r>
              <a:rPr sz="2800" spc="5" dirty="0">
                <a:solidFill>
                  <a:srgbClr val="EDEBE0"/>
                </a:solidFill>
                <a:latin typeface="Comic Sans MS"/>
                <a:cs typeface="Comic Sans MS"/>
              </a:rPr>
              <a:t>Think</a:t>
            </a:r>
            <a:r>
              <a:rPr sz="2800" spc="-114" dirty="0">
                <a:solidFill>
                  <a:srgbClr val="EDEBE0"/>
                </a:solidFill>
                <a:latin typeface="Comic Sans MS"/>
                <a:cs typeface="Comic Sans MS"/>
              </a:rPr>
              <a:t> </a:t>
            </a:r>
            <a:r>
              <a:rPr sz="2800" dirty="0">
                <a:solidFill>
                  <a:srgbClr val="EDEBE0"/>
                </a:solidFill>
                <a:latin typeface="Comic Sans MS"/>
                <a:cs typeface="Comic Sans MS"/>
              </a:rPr>
              <a:t>rationally</a:t>
            </a:r>
            <a:endParaRPr sz="2800">
              <a:latin typeface="Comic Sans MS"/>
              <a:cs typeface="Comic Sans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233400" y="7239000"/>
            <a:ext cx="28003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dirty="0">
                <a:solidFill>
                  <a:srgbClr val="888888"/>
                </a:solidFill>
                <a:latin typeface="Times New Roman"/>
                <a:cs typeface="Times New Roman"/>
              </a:rPr>
              <a:t>2</a:t>
            </a:r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4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16" name="object 2">
            <a:extLst>
              <a:ext uri="{FF2B5EF4-FFF2-40B4-BE49-F238E27FC236}">
                <a16:creationId xmlns:a16="http://schemas.microsoft.com/office/drawing/2014/main" id="{AD071899-1731-6A0F-DFEE-F5BCCA7C2B74}"/>
              </a:ext>
            </a:extLst>
          </p:cNvPr>
          <p:cNvSpPr txBox="1"/>
          <p:nvPr/>
        </p:nvSpPr>
        <p:spPr>
          <a:xfrm>
            <a:off x="3020748" y="467837"/>
            <a:ext cx="6821170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5" dirty="0">
                <a:latin typeface="Arial"/>
                <a:cs typeface="Arial"/>
              </a:rPr>
              <a:t>AI </a:t>
            </a:r>
            <a:r>
              <a:rPr sz="3400" dirty="0">
                <a:latin typeface="Arial"/>
                <a:cs typeface="Arial"/>
              </a:rPr>
              <a:t>definition 02: </a:t>
            </a:r>
            <a:r>
              <a:rPr sz="3400" spc="10" dirty="0">
                <a:latin typeface="Arial"/>
                <a:cs typeface="Arial"/>
              </a:rPr>
              <a:t>Think </a:t>
            </a:r>
            <a:r>
              <a:rPr sz="3400" spc="5" dirty="0">
                <a:latin typeface="Arial"/>
                <a:cs typeface="Arial"/>
              </a:rPr>
              <a:t>Like</a:t>
            </a:r>
            <a:r>
              <a:rPr sz="3400" spc="-210" dirty="0">
                <a:latin typeface="Arial"/>
                <a:cs typeface="Arial"/>
              </a:rPr>
              <a:t> </a:t>
            </a:r>
            <a:r>
              <a:rPr sz="3400" dirty="0">
                <a:latin typeface="Arial"/>
                <a:cs typeface="Arial"/>
              </a:rPr>
              <a:t>Humans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663429" y="6832601"/>
            <a:ext cx="28003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dirty="0">
                <a:solidFill>
                  <a:srgbClr val="888888"/>
                </a:solidFill>
                <a:latin typeface="Times New Roman"/>
                <a:cs typeface="Times New Roman"/>
              </a:rPr>
              <a:t>2</a:t>
            </a:r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8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79400" y="2390648"/>
            <a:ext cx="12725397" cy="28847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marR="5080" indent="-344170" algn="just">
              <a:lnSpc>
                <a:spcPts val="3020"/>
              </a:lnSpc>
              <a:buClr>
                <a:srgbClr val="3333CC"/>
              </a:buClr>
              <a:buFont typeface="Wingdings"/>
              <a:buChar char=""/>
              <a:tabLst>
                <a:tab pos="357505" algn="l"/>
              </a:tabLst>
            </a:pPr>
            <a:r>
              <a:rPr sz="3200" spc="-5" dirty="0">
                <a:latin typeface="Calibri"/>
                <a:cs typeface="Calibri"/>
              </a:rPr>
              <a:t>In this type </a:t>
            </a:r>
            <a:r>
              <a:rPr sz="3200" spc="5" dirty="0">
                <a:latin typeface="Calibri"/>
                <a:cs typeface="Calibri"/>
              </a:rPr>
              <a:t>of </a:t>
            </a:r>
            <a:r>
              <a:rPr sz="3200" spc="-5" dirty="0">
                <a:latin typeface="Calibri"/>
                <a:cs typeface="Calibri"/>
              </a:rPr>
              <a:t>approach </a:t>
            </a:r>
            <a:r>
              <a:rPr sz="3200" spc="-15" dirty="0">
                <a:latin typeface="Calibri"/>
                <a:cs typeface="Calibri"/>
              </a:rPr>
              <a:t>to </a:t>
            </a:r>
            <a:r>
              <a:rPr sz="3200" spc="-5" dirty="0">
                <a:latin typeface="Calibri"/>
                <a:cs typeface="Calibri"/>
              </a:rPr>
              <a:t>AI, </a:t>
            </a:r>
            <a:r>
              <a:rPr sz="3200" spc="5" dirty="0">
                <a:latin typeface="Calibri"/>
                <a:cs typeface="Calibri"/>
              </a:rPr>
              <a:t>the </a:t>
            </a:r>
            <a:r>
              <a:rPr sz="3200" spc="-5" dirty="0">
                <a:latin typeface="Calibri"/>
                <a:cs typeface="Calibri"/>
              </a:rPr>
              <a:t>goal </a:t>
            </a:r>
            <a:r>
              <a:rPr sz="3200" dirty="0">
                <a:latin typeface="Calibri"/>
                <a:cs typeface="Calibri"/>
              </a:rPr>
              <a:t>is </a:t>
            </a:r>
            <a:r>
              <a:rPr sz="3200" b="1" spc="-5" dirty="0">
                <a:latin typeface="Calibri"/>
                <a:cs typeface="Calibri"/>
              </a:rPr>
              <a:t>to </a:t>
            </a:r>
            <a:r>
              <a:rPr sz="3200" b="1" dirty="0">
                <a:latin typeface="Calibri"/>
                <a:cs typeface="Calibri"/>
              </a:rPr>
              <a:t>build  </a:t>
            </a:r>
            <a:r>
              <a:rPr sz="3200" b="1" spc="-10" dirty="0">
                <a:latin typeface="Calibri"/>
                <a:cs typeface="Calibri"/>
              </a:rPr>
              <a:t>agents that </a:t>
            </a:r>
            <a:r>
              <a:rPr sz="3200" b="1" spc="-20" dirty="0">
                <a:latin typeface="Calibri"/>
                <a:cs typeface="Calibri"/>
              </a:rPr>
              <a:t>always make </a:t>
            </a:r>
            <a:r>
              <a:rPr sz="3200" b="1" spc="5" dirty="0">
                <a:latin typeface="Calibri"/>
                <a:cs typeface="Calibri"/>
              </a:rPr>
              <a:t>the “best” </a:t>
            </a:r>
            <a:r>
              <a:rPr sz="3200" b="1" spc="-5" dirty="0">
                <a:latin typeface="Calibri"/>
                <a:cs typeface="Calibri"/>
              </a:rPr>
              <a:t>decision </a:t>
            </a:r>
            <a:r>
              <a:rPr sz="3200" b="1" spc="-10" dirty="0">
                <a:latin typeface="Calibri"/>
                <a:cs typeface="Calibri"/>
              </a:rPr>
              <a:t>given  </a:t>
            </a:r>
            <a:r>
              <a:rPr sz="3200" b="1" spc="-5" dirty="0">
                <a:latin typeface="Calibri"/>
                <a:cs typeface="Calibri"/>
              </a:rPr>
              <a:t>what </a:t>
            </a:r>
            <a:r>
              <a:rPr sz="3200" b="1" dirty="0">
                <a:latin typeface="Calibri"/>
                <a:cs typeface="Calibri"/>
              </a:rPr>
              <a:t>is </a:t>
            </a:r>
            <a:r>
              <a:rPr sz="3200" b="1" spc="-10" dirty="0">
                <a:latin typeface="Calibri"/>
                <a:cs typeface="Calibri"/>
              </a:rPr>
              <a:t>available </a:t>
            </a:r>
            <a:r>
              <a:rPr sz="3200" b="1" spc="-5" dirty="0">
                <a:latin typeface="Calibri"/>
                <a:cs typeface="Calibri"/>
              </a:rPr>
              <a:t>(knowledge, </a:t>
            </a:r>
            <a:r>
              <a:rPr sz="3200" b="1" dirty="0">
                <a:latin typeface="Calibri"/>
                <a:cs typeface="Calibri"/>
              </a:rPr>
              <a:t>time,</a:t>
            </a:r>
            <a:r>
              <a:rPr sz="3200" b="1" spc="-55" dirty="0">
                <a:latin typeface="Calibri"/>
                <a:cs typeface="Calibri"/>
              </a:rPr>
              <a:t> </a:t>
            </a:r>
            <a:r>
              <a:rPr sz="3200" b="1" spc="-5" dirty="0">
                <a:latin typeface="Calibri"/>
                <a:cs typeface="Calibri"/>
              </a:rPr>
              <a:t>resources)</a:t>
            </a:r>
            <a:endParaRPr sz="3200" dirty="0">
              <a:latin typeface="Calibri"/>
              <a:cs typeface="Calibri"/>
            </a:endParaRPr>
          </a:p>
          <a:p>
            <a:pPr marL="356870" marR="687705" indent="-344170">
              <a:lnSpc>
                <a:spcPts val="3020"/>
              </a:lnSpc>
              <a:spcBef>
                <a:spcPts val="1875"/>
              </a:spcBef>
              <a:buClr>
                <a:srgbClr val="3333CC"/>
              </a:buClr>
              <a:buFont typeface="Wingdings"/>
              <a:buChar char=""/>
              <a:tabLst>
                <a:tab pos="356870" algn="l"/>
                <a:tab pos="357505" algn="l"/>
              </a:tabLst>
            </a:pPr>
            <a:r>
              <a:rPr sz="3200" spc="10" dirty="0">
                <a:latin typeface="Calibri"/>
                <a:cs typeface="Calibri"/>
              </a:rPr>
              <a:t>“Best” </a:t>
            </a:r>
            <a:r>
              <a:rPr sz="3200" spc="-5" dirty="0">
                <a:latin typeface="Calibri"/>
                <a:cs typeface="Calibri"/>
              </a:rPr>
              <a:t>means maximizing the </a:t>
            </a:r>
            <a:r>
              <a:rPr sz="3200" b="1" spc="-5" dirty="0">
                <a:latin typeface="Calibri"/>
                <a:cs typeface="Calibri"/>
              </a:rPr>
              <a:t>expected </a:t>
            </a:r>
            <a:r>
              <a:rPr sz="3200" b="1" spc="-10" dirty="0">
                <a:latin typeface="Calibri"/>
                <a:cs typeface="Calibri"/>
              </a:rPr>
              <a:t>value</a:t>
            </a:r>
            <a:endParaRPr sz="3200" dirty="0">
              <a:latin typeface="Calibri"/>
              <a:cs typeface="Calibri"/>
            </a:endParaRPr>
          </a:p>
          <a:p>
            <a:pPr marL="356870" marR="5080" indent="-344170" algn="just">
              <a:lnSpc>
                <a:spcPts val="3020"/>
              </a:lnSpc>
              <a:spcBef>
                <a:spcPts val="2450"/>
              </a:spcBef>
              <a:buClr>
                <a:srgbClr val="3333CC"/>
              </a:buClr>
              <a:buFont typeface="Wingdings"/>
              <a:buChar char=""/>
              <a:tabLst>
                <a:tab pos="357505" algn="l"/>
              </a:tabLst>
            </a:pPr>
            <a:r>
              <a:rPr sz="3200" b="1" spc="-5" dirty="0">
                <a:solidFill>
                  <a:srgbClr val="990000"/>
                </a:solidFill>
                <a:latin typeface="Calibri"/>
                <a:cs typeface="Calibri"/>
              </a:rPr>
              <a:t>What </a:t>
            </a:r>
            <a:r>
              <a:rPr sz="3200" b="1" dirty="0">
                <a:solidFill>
                  <a:srgbClr val="990000"/>
                </a:solidFill>
                <a:latin typeface="Calibri"/>
                <a:cs typeface="Calibri"/>
              </a:rPr>
              <a:t>is </a:t>
            </a:r>
            <a:r>
              <a:rPr sz="3200" b="1" spc="-5" dirty="0">
                <a:solidFill>
                  <a:srgbClr val="990000"/>
                </a:solidFill>
                <a:latin typeface="Calibri"/>
                <a:cs typeface="Calibri"/>
              </a:rPr>
              <a:t>the impact </a:t>
            </a:r>
            <a:r>
              <a:rPr sz="3200" b="1" dirty="0">
                <a:solidFill>
                  <a:srgbClr val="990000"/>
                </a:solidFill>
                <a:latin typeface="Calibri"/>
                <a:cs typeface="Calibri"/>
              </a:rPr>
              <a:t>of </a:t>
            </a:r>
            <a:r>
              <a:rPr sz="3200" b="1" spc="-5" dirty="0">
                <a:solidFill>
                  <a:srgbClr val="990000"/>
                </a:solidFill>
                <a:latin typeface="Calibri"/>
                <a:cs typeface="Calibri"/>
              </a:rPr>
              <a:t>self-consciousness, emotions,  desires, </a:t>
            </a:r>
            <a:r>
              <a:rPr sz="3200" b="1" spc="-15" dirty="0">
                <a:solidFill>
                  <a:srgbClr val="990000"/>
                </a:solidFill>
                <a:latin typeface="Calibri"/>
                <a:cs typeface="Calibri"/>
              </a:rPr>
              <a:t>love for </a:t>
            </a:r>
            <a:r>
              <a:rPr sz="3200" b="1" spc="-5" dirty="0">
                <a:solidFill>
                  <a:srgbClr val="990000"/>
                </a:solidFill>
                <a:latin typeface="Calibri"/>
                <a:cs typeface="Calibri"/>
              </a:rPr>
              <a:t>music, </a:t>
            </a:r>
            <a:r>
              <a:rPr sz="3200" b="1" spc="-10" dirty="0">
                <a:solidFill>
                  <a:srgbClr val="990000"/>
                </a:solidFill>
                <a:latin typeface="Calibri"/>
                <a:cs typeface="Calibri"/>
              </a:rPr>
              <a:t>fear </a:t>
            </a:r>
            <a:r>
              <a:rPr sz="3200" b="1" dirty="0">
                <a:solidFill>
                  <a:srgbClr val="990000"/>
                </a:solidFill>
                <a:latin typeface="Calibri"/>
                <a:cs typeface="Calibri"/>
              </a:rPr>
              <a:t>of dying, </a:t>
            </a:r>
            <a:r>
              <a:rPr sz="3200" b="1" spc="-20" dirty="0">
                <a:solidFill>
                  <a:srgbClr val="990000"/>
                </a:solidFill>
                <a:latin typeface="Calibri"/>
                <a:cs typeface="Calibri"/>
              </a:rPr>
              <a:t>etc </a:t>
            </a:r>
            <a:r>
              <a:rPr sz="3200" b="1" spc="-5" dirty="0">
                <a:solidFill>
                  <a:srgbClr val="990000"/>
                </a:solidFill>
                <a:latin typeface="Calibri"/>
                <a:cs typeface="Calibri"/>
              </a:rPr>
              <a:t>... </a:t>
            </a:r>
            <a:r>
              <a:rPr sz="3200" b="1" dirty="0">
                <a:solidFill>
                  <a:srgbClr val="990000"/>
                </a:solidFill>
                <a:latin typeface="Calibri"/>
                <a:cs typeface="Calibri"/>
              </a:rPr>
              <a:t>on  </a:t>
            </a:r>
            <a:r>
              <a:rPr sz="3200" b="1" spc="-5" dirty="0">
                <a:solidFill>
                  <a:srgbClr val="990000"/>
                </a:solidFill>
                <a:latin typeface="Calibri"/>
                <a:cs typeface="Calibri"/>
              </a:rPr>
              <a:t>human </a:t>
            </a:r>
            <a:r>
              <a:rPr sz="3200" b="1" spc="-10" dirty="0">
                <a:solidFill>
                  <a:srgbClr val="990000"/>
                </a:solidFill>
                <a:latin typeface="Calibri"/>
                <a:cs typeface="Calibri"/>
              </a:rPr>
              <a:t>intelligence? </a:t>
            </a:r>
            <a:r>
              <a:rPr sz="3200" b="1" spc="-5" dirty="0">
                <a:solidFill>
                  <a:srgbClr val="990000"/>
                </a:solidFill>
                <a:latin typeface="Calibri"/>
                <a:cs typeface="Calibri"/>
              </a:rPr>
              <a:t>Are they </a:t>
            </a:r>
            <a:r>
              <a:rPr sz="3200" b="1" dirty="0">
                <a:solidFill>
                  <a:srgbClr val="990000"/>
                </a:solidFill>
                <a:latin typeface="Calibri"/>
                <a:cs typeface="Calibri"/>
              </a:rPr>
              <a:t>part of Human  </a:t>
            </a:r>
            <a:r>
              <a:rPr sz="3200" b="1" spc="-5" dirty="0">
                <a:solidFill>
                  <a:srgbClr val="990000"/>
                </a:solidFill>
                <a:latin typeface="Calibri"/>
                <a:cs typeface="Calibri"/>
              </a:rPr>
              <a:t>Intelligence?</a:t>
            </a:r>
            <a:endParaRPr sz="32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190239" y="838200"/>
            <a:ext cx="3489960" cy="1066800"/>
          </a:xfrm>
          <a:custGeom>
            <a:avLst/>
            <a:gdLst/>
            <a:ahLst/>
            <a:cxnLst/>
            <a:rect l="l" t="t" r="r" b="b"/>
            <a:pathLst>
              <a:path w="3489960" h="1066800">
                <a:moveTo>
                  <a:pt x="0" y="1066800"/>
                </a:moveTo>
                <a:lnTo>
                  <a:pt x="3489960" y="1066800"/>
                </a:lnTo>
                <a:lnTo>
                  <a:pt x="3489960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D9E2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184144" y="835153"/>
            <a:ext cx="3502660" cy="1076325"/>
          </a:xfrm>
          <a:custGeom>
            <a:avLst/>
            <a:gdLst/>
            <a:ahLst/>
            <a:cxnLst/>
            <a:rect l="l" t="t" r="r" b="b"/>
            <a:pathLst>
              <a:path w="3502660" h="1076325">
                <a:moveTo>
                  <a:pt x="3502152" y="0"/>
                </a:moveTo>
                <a:lnTo>
                  <a:pt x="0" y="0"/>
                </a:lnTo>
                <a:lnTo>
                  <a:pt x="0" y="1075944"/>
                </a:lnTo>
                <a:lnTo>
                  <a:pt x="3502152" y="1075944"/>
                </a:lnTo>
                <a:lnTo>
                  <a:pt x="3502152" y="1069848"/>
                </a:lnTo>
                <a:lnTo>
                  <a:pt x="9143" y="1069848"/>
                </a:lnTo>
                <a:lnTo>
                  <a:pt x="6096" y="1066800"/>
                </a:lnTo>
                <a:lnTo>
                  <a:pt x="9143" y="1066800"/>
                </a:lnTo>
                <a:lnTo>
                  <a:pt x="9143" y="9144"/>
                </a:lnTo>
                <a:lnTo>
                  <a:pt x="6096" y="9144"/>
                </a:lnTo>
                <a:lnTo>
                  <a:pt x="9143" y="3048"/>
                </a:lnTo>
                <a:lnTo>
                  <a:pt x="3502152" y="3048"/>
                </a:lnTo>
                <a:lnTo>
                  <a:pt x="3502152" y="0"/>
                </a:lnTo>
                <a:close/>
              </a:path>
              <a:path w="3502660" h="1076325">
                <a:moveTo>
                  <a:pt x="9143" y="1066800"/>
                </a:moveTo>
                <a:lnTo>
                  <a:pt x="6096" y="1066800"/>
                </a:lnTo>
                <a:lnTo>
                  <a:pt x="9143" y="1069848"/>
                </a:lnTo>
                <a:lnTo>
                  <a:pt x="9143" y="1066800"/>
                </a:lnTo>
                <a:close/>
              </a:path>
              <a:path w="3502660" h="1076325">
                <a:moveTo>
                  <a:pt x="3493007" y="1066800"/>
                </a:moveTo>
                <a:lnTo>
                  <a:pt x="9143" y="1066800"/>
                </a:lnTo>
                <a:lnTo>
                  <a:pt x="9143" y="1069848"/>
                </a:lnTo>
                <a:lnTo>
                  <a:pt x="3493007" y="1069848"/>
                </a:lnTo>
                <a:lnTo>
                  <a:pt x="3493007" y="1066800"/>
                </a:lnTo>
                <a:close/>
              </a:path>
              <a:path w="3502660" h="1076325">
                <a:moveTo>
                  <a:pt x="3493007" y="3048"/>
                </a:moveTo>
                <a:lnTo>
                  <a:pt x="3493007" y="1069848"/>
                </a:lnTo>
                <a:lnTo>
                  <a:pt x="3496055" y="1066800"/>
                </a:lnTo>
                <a:lnTo>
                  <a:pt x="3502152" y="1066800"/>
                </a:lnTo>
                <a:lnTo>
                  <a:pt x="3502152" y="9144"/>
                </a:lnTo>
                <a:lnTo>
                  <a:pt x="3496055" y="9144"/>
                </a:lnTo>
                <a:lnTo>
                  <a:pt x="3493007" y="3048"/>
                </a:lnTo>
                <a:close/>
              </a:path>
              <a:path w="3502660" h="1076325">
                <a:moveTo>
                  <a:pt x="3502152" y="1066800"/>
                </a:moveTo>
                <a:lnTo>
                  <a:pt x="3496055" y="1066800"/>
                </a:lnTo>
                <a:lnTo>
                  <a:pt x="3493007" y="1069848"/>
                </a:lnTo>
                <a:lnTo>
                  <a:pt x="3502152" y="1069848"/>
                </a:lnTo>
                <a:lnTo>
                  <a:pt x="3502152" y="1066800"/>
                </a:lnTo>
                <a:close/>
              </a:path>
              <a:path w="3502660" h="1076325">
                <a:moveTo>
                  <a:pt x="9143" y="3048"/>
                </a:moveTo>
                <a:lnTo>
                  <a:pt x="6096" y="9144"/>
                </a:lnTo>
                <a:lnTo>
                  <a:pt x="9143" y="9144"/>
                </a:lnTo>
                <a:lnTo>
                  <a:pt x="9143" y="3048"/>
                </a:lnTo>
                <a:close/>
              </a:path>
              <a:path w="3502660" h="1076325">
                <a:moveTo>
                  <a:pt x="3493007" y="3048"/>
                </a:moveTo>
                <a:lnTo>
                  <a:pt x="9143" y="3048"/>
                </a:lnTo>
                <a:lnTo>
                  <a:pt x="9143" y="9144"/>
                </a:lnTo>
                <a:lnTo>
                  <a:pt x="3493007" y="9144"/>
                </a:lnTo>
                <a:lnTo>
                  <a:pt x="3493007" y="3048"/>
                </a:lnTo>
                <a:close/>
              </a:path>
              <a:path w="3502660" h="1076325">
                <a:moveTo>
                  <a:pt x="3502152" y="3048"/>
                </a:moveTo>
                <a:lnTo>
                  <a:pt x="3493007" y="3048"/>
                </a:lnTo>
                <a:lnTo>
                  <a:pt x="3496055" y="9144"/>
                </a:lnTo>
                <a:lnTo>
                  <a:pt x="3502152" y="9144"/>
                </a:lnTo>
                <a:lnTo>
                  <a:pt x="3502152" y="304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680200" y="838200"/>
            <a:ext cx="3520440" cy="1066800"/>
          </a:xfrm>
          <a:custGeom>
            <a:avLst/>
            <a:gdLst/>
            <a:ahLst/>
            <a:cxnLst/>
            <a:rect l="l" t="t" r="r" b="b"/>
            <a:pathLst>
              <a:path w="3520440" h="1066800">
                <a:moveTo>
                  <a:pt x="0" y="1066800"/>
                </a:moveTo>
                <a:lnTo>
                  <a:pt x="3520440" y="1066800"/>
                </a:lnTo>
                <a:lnTo>
                  <a:pt x="3520440" y="0"/>
                </a:lnTo>
                <a:lnTo>
                  <a:pt x="0" y="0"/>
                </a:lnTo>
                <a:lnTo>
                  <a:pt x="0" y="1066800"/>
                </a:lnTo>
                <a:close/>
              </a:path>
            </a:pathLst>
          </a:custGeom>
          <a:solidFill>
            <a:srgbClr val="FFFF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677153" y="835153"/>
            <a:ext cx="3529965" cy="1076325"/>
          </a:xfrm>
          <a:custGeom>
            <a:avLst/>
            <a:gdLst/>
            <a:ahLst/>
            <a:cxnLst/>
            <a:rect l="l" t="t" r="r" b="b"/>
            <a:pathLst>
              <a:path w="3529965" h="1076325">
                <a:moveTo>
                  <a:pt x="3529583" y="0"/>
                </a:moveTo>
                <a:lnTo>
                  <a:pt x="0" y="0"/>
                </a:lnTo>
                <a:lnTo>
                  <a:pt x="0" y="1075944"/>
                </a:lnTo>
                <a:lnTo>
                  <a:pt x="3529583" y="1075944"/>
                </a:lnTo>
                <a:lnTo>
                  <a:pt x="3529583" y="1069848"/>
                </a:lnTo>
                <a:lnTo>
                  <a:pt x="9144" y="1069848"/>
                </a:lnTo>
                <a:lnTo>
                  <a:pt x="3048" y="1066800"/>
                </a:lnTo>
                <a:lnTo>
                  <a:pt x="9144" y="1066800"/>
                </a:lnTo>
                <a:lnTo>
                  <a:pt x="9144" y="9144"/>
                </a:lnTo>
                <a:lnTo>
                  <a:pt x="3048" y="9144"/>
                </a:lnTo>
                <a:lnTo>
                  <a:pt x="9144" y="3048"/>
                </a:lnTo>
                <a:lnTo>
                  <a:pt x="3529583" y="3048"/>
                </a:lnTo>
                <a:lnTo>
                  <a:pt x="3529583" y="0"/>
                </a:lnTo>
                <a:close/>
              </a:path>
              <a:path w="3529965" h="1076325">
                <a:moveTo>
                  <a:pt x="9144" y="1066800"/>
                </a:moveTo>
                <a:lnTo>
                  <a:pt x="3048" y="1066800"/>
                </a:lnTo>
                <a:lnTo>
                  <a:pt x="9144" y="1069848"/>
                </a:lnTo>
                <a:lnTo>
                  <a:pt x="9144" y="1066800"/>
                </a:lnTo>
                <a:close/>
              </a:path>
              <a:path w="3529965" h="1076325">
                <a:moveTo>
                  <a:pt x="3520440" y="1066800"/>
                </a:moveTo>
                <a:lnTo>
                  <a:pt x="9144" y="1066800"/>
                </a:lnTo>
                <a:lnTo>
                  <a:pt x="9144" y="1069848"/>
                </a:lnTo>
                <a:lnTo>
                  <a:pt x="3520440" y="1069848"/>
                </a:lnTo>
                <a:lnTo>
                  <a:pt x="3520440" y="1066800"/>
                </a:lnTo>
                <a:close/>
              </a:path>
              <a:path w="3529965" h="1076325">
                <a:moveTo>
                  <a:pt x="3520440" y="3048"/>
                </a:moveTo>
                <a:lnTo>
                  <a:pt x="3520440" y="1069848"/>
                </a:lnTo>
                <a:lnTo>
                  <a:pt x="3523488" y="1066800"/>
                </a:lnTo>
                <a:lnTo>
                  <a:pt x="3529583" y="1066800"/>
                </a:lnTo>
                <a:lnTo>
                  <a:pt x="3529583" y="9144"/>
                </a:lnTo>
                <a:lnTo>
                  <a:pt x="3523488" y="9144"/>
                </a:lnTo>
                <a:lnTo>
                  <a:pt x="3520440" y="3048"/>
                </a:lnTo>
                <a:close/>
              </a:path>
              <a:path w="3529965" h="1076325">
                <a:moveTo>
                  <a:pt x="3529583" y="1066800"/>
                </a:moveTo>
                <a:lnTo>
                  <a:pt x="3523488" y="1066800"/>
                </a:lnTo>
                <a:lnTo>
                  <a:pt x="3520440" y="1069848"/>
                </a:lnTo>
                <a:lnTo>
                  <a:pt x="3529583" y="1069848"/>
                </a:lnTo>
                <a:lnTo>
                  <a:pt x="3529583" y="1066800"/>
                </a:lnTo>
                <a:close/>
              </a:path>
              <a:path w="3529965" h="1076325">
                <a:moveTo>
                  <a:pt x="9144" y="3048"/>
                </a:moveTo>
                <a:lnTo>
                  <a:pt x="3048" y="9144"/>
                </a:lnTo>
                <a:lnTo>
                  <a:pt x="9144" y="9144"/>
                </a:lnTo>
                <a:lnTo>
                  <a:pt x="9144" y="3048"/>
                </a:lnTo>
                <a:close/>
              </a:path>
              <a:path w="3529965" h="1076325">
                <a:moveTo>
                  <a:pt x="3520440" y="3048"/>
                </a:moveTo>
                <a:lnTo>
                  <a:pt x="9144" y="3048"/>
                </a:lnTo>
                <a:lnTo>
                  <a:pt x="9144" y="9144"/>
                </a:lnTo>
                <a:lnTo>
                  <a:pt x="3520440" y="9144"/>
                </a:lnTo>
                <a:lnTo>
                  <a:pt x="3520440" y="3048"/>
                </a:lnTo>
                <a:close/>
              </a:path>
              <a:path w="3529965" h="1076325">
                <a:moveTo>
                  <a:pt x="3529583" y="3048"/>
                </a:moveTo>
                <a:lnTo>
                  <a:pt x="3520440" y="3048"/>
                </a:lnTo>
                <a:lnTo>
                  <a:pt x="3523488" y="9144"/>
                </a:lnTo>
                <a:lnTo>
                  <a:pt x="3529583" y="9144"/>
                </a:lnTo>
                <a:lnTo>
                  <a:pt x="3529583" y="304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686296" y="826008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1219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162808" y="1373124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1524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176524" y="826008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274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0194543" y="826008"/>
            <a:ext cx="0" cy="1103630"/>
          </a:xfrm>
          <a:custGeom>
            <a:avLst/>
            <a:gdLst/>
            <a:ahLst/>
            <a:cxnLst/>
            <a:rect l="l" t="t" r="r" b="b"/>
            <a:pathLst>
              <a:path h="1103630">
                <a:moveTo>
                  <a:pt x="0" y="0"/>
                </a:moveTo>
                <a:lnTo>
                  <a:pt x="0" y="1103376"/>
                </a:lnTo>
              </a:path>
            </a:pathLst>
          </a:custGeom>
          <a:ln w="3047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162808" y="839724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2743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162808" y="1914144"/>
            <a:ext cx="7047230" cy="0"/>
          </a:xfrm>
          <a:custGeom>
            <a:avLst/>
            <a:gdLst/>
            <a:ahLst/>
            <a:cxnLst/>
            <a:rect l="l" t="t" r="r" b="b"/>
            <a:pathLst>
              <a:path w="7047230">
                <a:moveTo>
                  <a:pt x="0" y="0"/>
                </a:moveTo>
                <a:lnTo>
                  <a:pt x="7046976" y="0"/>
                </a:lnTo>
              </a:path>
            </a:pathLst>
          </a:custGeom>
          <a:ln w="3048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3448812" y="759968"/>
            <a:ext cx="296100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54940">
              <a:lnSpc>
                <a:spcPct val="125000"/>
              </a:lnSpc>
            </a:pPr>
            <a:r>
              <a:rPr sz="2800" spc="5" dirty="0">
                <a:latin typeface="Comic Sans MS"/>
                <a:cs typeface="Comic Sans MS"/>
              </a:rPr>
              <a:t>Act </a:t>
            </a:r>
            <a:r>
              <a:rPr sz="2800" dirty="0">
                <a:latin typeface="Comic Sans MS"/>
                <a:cs typeface="Comic Sans MS"/>
              </a:rPr>
              <a:t>like humans  </a:t>
            </a:r>
            <a:r>
              <a:rPr sz="2800" spc="5" dirty="0">
                <a:latin typeface="Comic Sans MS"/>
                <a:cs typeface="Comic Sans MS"/>
              </a:rPr>
              <a:t>Think </a:t>
            </a:r>
            <a:r>
              <a:rPr sz="2800" dirty="0">
                <a:latin typeface="Comic Sans MS"/>
                <a:cs typeface="Comic Sans MS"/>
              </a:rPr>
              <a:t>like</a:t>
            </a:r>
            <a:r>
              <a:rPr sz="2800" spc="-110" dirty="0">
                <a:latin typeface="Comic Sans MS"/>
                <a:cs typeface="Comic Sans MS"/>
              </a:rPr>
              <a:t> </a:t>
            </a:r>
            <a:r>
              <a:rPr sz="2800" dirty="0">
                <a:latin typeface="Comic Sans MS"/>
                <a:cs typeface="Comic Sans MS"/>
              </a:rPr>
              <a:t>humans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7082029" y="759968"/>
            <a:ext cx="2714625" cy="1032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61290">
              <a:lnSpc>
                <a:spcPct val="125000"/>
              </a:lnSpc>
            </a:pPr>
            <a:r>
              <a:rPr sz="2800" b="1" spc="5" dirty="0">
                <a:solidFill>
                  <a:srgbClr val="3333CC"/>
                </a:solidFill>
                <a:latin typeface="Comic Sans MS"/>
                <a:cs typeface="Comic Sans MS"/>
              </a:rPr>
              <a:t>Act </a:t>
            </a:r>
            <a:r>
              <a:rPr sz="2800" b="1" dirty="0">
                <a:solidFill>
                  <a:srgbClr val="3333CC"/>
                </a:solidFill>
                <a:latin typeface="Comic Sans MS"/>
                <a:cs typeface="Comic Sans MS"/>
              </a:rPr>
              <a:t>rationally  Think</a:t>
            </a:r>
            <a:r>
              <a:rPr sz="2800" b="1" spc="-70" dirty="0">
                <a:solidFill>
                  <a:srgbClr val="3333CC"/>
                </a:solidFill>
                <a:latin typeface="Comic Sans MS"/>
                <a:cs typeface="Comic Sans MS"/>
              </a:rPr>
              <a:t> </a:t>
            </a:r>
            <a:r>
              <a:rPr sz="2800" b="1" dirty="0">
                <a:solidFill>
                  <a:srgbClr val="3333CC"/>
                </a:solidFill>
                <a:latin typeface="Comic Sans MS"/>
                <a:cs typeface="Comic Sans MS"/>
              </a:rPr>
              <a:t>rationally</a:t>
            </a:r>
            <a:endParaRPr sz="2800">
              <a:latin typeface="Comic Sans MS"/>
              <a:cs typeface="Comic Sans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98800" y="199737"/>
            <a:ext cx="6604000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5" dirty="0">
                <a:latin typeface="Arial"/>
                <a:cs typeface="Arial"/>
              </a:rPr>
              <a:t>AI </a:t>
            </a:r>
            <a:r>
              <a:rPr sz="3400" dirty="0">
                <a:latin typeface="Arial"/>
                <a:cs typeface="Arial"/>
              </a:rPr>
              <a:t>definition 03: Thinking</a:t>
            </a:r>
            <a:r>
              <a:rPr sz="3400" spc="-150" dirty="0">
                <a:latin typeface="Arial"/>
                <a:cs typeface="Arial"/>
              </a:rPr>
              <a:t> </a:t>
            </a:r>
            <a:r>
              <a:rPr sz="3400" dirty="0">
                <a:latin typeface="Arial"/>
                <a:cs typeface="Arial"/>
              </a:rPr>
              <a:t>rationally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79400" y="888712"/>
            <a:ext cx="12420600" cy="4529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indent="-344170">
              <a:buChar char="•"/>
              <a:tabLst>
                <a:tab pos="356870" algn="l"/>
                <a:tab pos="357505" algn="l"/>
              </a:tabLst>
            </a:pPr>
            <a:r>
              <a:rPr sz="2400" spc="-5" dirty="0">
                <a:latin typeface="Arial"/>
                <a:cs typeface="Arial"/>
              </a:rPr>
              <a:t>Idealized </a:t>
            </a:r>
            <a:r>
              <a:rPr sz="2400" dirty="0">
                <a:latin typeface="Arial"/>
                <a:cs typeface="Arial"/>
              </a:rPr>
              <a:t>or </a:t>
            </a:r>
            <a:r>
              <a:rPr sz="2400" spc="-5" dirty="0">
                <a:latin typeface="Arial"/>
                <a:cs typeface="Arial"/>
              </a:rPr>
              <a:t>“right” </a:t>
            </a:r>
            <a:r>
              <a:rPr sz="2400" spc="-10" dirty="0">
                <a:latin typeface="Arial"/>
                <a:cs typeface="Arial"/>
              </a:rPr>
              <a:t>way </a:t>
            </a:r>
            <a:r>
              <a:rPr sz="2400" dirty="0">
                <a:latin typeface="Arial"/>
                <a:cs typeface="Arial"/>
              </a:rPr>
              <a:t>of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thinking</a:t>
            </a:r>
          </a:p>
          <a:p>
            <a:pPr marL="356870" marR="26670" indent="-344170">
              <a:spcBef>
                <a:spcPts val="575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Logic:</a:t>
            </a:r>
            <a:r>
              <a:rPr sz="2400" b="1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patterns of argument that </a:t>
            </a:r>
            <a:r>
              <a:rPr sz="2400" spc="-10" dirty="0">
                <a:latin typeface="Arial"/>
                <a:cs typeface="Arial"/>
              </a:rPr>
              <a:t>always yield </a:t>
            </a:r>
            <a:r>
              <a:rPr sz="2400" spc="-5" dirty="0">
                <a:latin typeface="Arial"/>
                <a:cs typeface="Arial"/>
              </a:rPr>
              <a:t>correct  </a:t>
            </a:r>
            <a:r>
              <a:rPr sz="2400" dirty="0">
                <a:latin typeface="Arial"/>
                <a:cs typeface="Arial"/>
              </a:rPr>
              <a:t>conclusions </a:t>
            </a:r>
            <a:r>
              <a:rPr sz="2400" spc="-10" dirty="0">
                <a:latin typeface="Arial"/>
                <a:cs typeface="Arial"/>
              </a:rPr>
              <a:t>when </a:t>
            </a:r>
            <a:r>
              <a:rPr sz="2400" dirty="0">
                <a:latin typeface="Arial"/>
                <a:cs typeface="Arial"/>
              </a:rPr>
              <a:t>supplied </a:t>
            </a:r>
            <a:r>
              <a:rPr sz="2400" spc="-10" dirty="0">
                <a:latin typeface="Arial"/>
                <a:cs typeface="Arial"/>
              </a:rPr>
              <a:t>with </a:t>
            </a:r>
            <a:r>
              <a:rPr sz="2400" dirty="0">
                <a:latin typeface="Arial"/>
                <a:cs typeface="Arial"/>
              </a:rPr>
              <a:t>correct</a:t>
            </a:r>
            <a:r>
              <a:rPr sz="2400" spc="-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premises</a:t>
            </a:r>
          </a:p>
          <a:p>
            <a:pPr marL="756285" marR="5080" lvl="1" indent="-286385">
              <a:spcBef>
                <a:spcPts val="495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5" dirty="0">
                <a:solidFill>
                  <a:srgbClr val="0000FF"/>
                </a:solidFill>
                <a:latin typeface="Arial"/>
                <a:cs typeface="Arial"/>
              </a:rPr>
              <a:t>“Socrates </a:t>
            </a:r>
            <a:r>
              <a:rPr sz="2000" spc="-10" dirty="0">
                <a:solidFill>
                  <a:srgbClr val="0000FF"/>
                </a:solidFill>
                <a:latin typeface="Arial"/>
                <a:cs typeface="Arial"/>
              </a:rPr>
              <a:t>is </a:t>
            </a:r>
            <a:r>
              <a:rPr sz="2000" spc="-5" dirty="0">
                <a:solidFill>
                  <a:srgbClr val="0000FF"/>
                </a:solidFill>
                <a:latin typeface="Arial"/>
                <a:cs typeface="Arial"/>
              </a:rPr>
              <a:t>a </a:t>
            </a:r>
            <a:r>
              <a:rPr sz="2000" dirty="0">
                <a:solidFill>
                  <a:srgbClr val="0000FF"/>
                </a:solidFill>
                <a:latin typeface="Arial"/>
                <a:cs typeface="Arial"/>
              </a:rPr>
              <a:t>man; </a:t>
            </a:r>
            <a:r>
              <a:rPr sz="2000" spc="-10" dirty="0">
                <a:solidFill>
                  <a:srgbClr val="0000FF"/>
                </a:solidFill>
                <a:latin typeface="Arial"/>
                <a:cs typeface="Arial"/>
              </a:rPr>
              <a:t>all </a:t>
            </a:r>
            <a:r>
              <a:rPr sz="2000" spc="5" dirty="0">
                <a:solidFill>
                  <a:srgbClr val="0000FF"/>
                </a:solidFill>
                <a:latin typeface="Arial"/>
                <a:cs typeface="Arial"/>
              </a:rPr>
              <a:t>men </a:t>
            </a:r>
            <a:r>
              <a:rPr sz="2000" spc="-5" dirty="0">
                <a:solidFill>
                  <a:srgbClr val="0000FF"/>
                </a:solidFill>
                <a:latin typeface="Arial"/>
                <a:cs typeface="Arial"/>
              </a:rPr>
              <a:t>are </a:t>
            </a:r>
            <a:r>
              <a:rPr sz="2000" dirty="0">
                <a:solidFill>
                  <a:srgbClr val="0000FF"/>
                </a:solidFill>
                <a:latin typeface="Arial"/>
                <a:cs typeface="Arial"/>
              </a:rPr>
              <a:t>mortal; </a:t>
            </a:r>
            <a:r>
              <a:rPr sz="2000" spc="-5" dirty="0">
                <a:solidFill>
                  <a:srgbClr val="0000FF"/>
                </a:solidFill>
                <a:latin typeface="Arial"/>
                <a:cs typeface="Arial"/>
              </a:rPr>
              <a:t>therefore </a:t>
            </a:r>
            <a:r>
              <a:rPr sz="2000" spc="-10" dirty="0">
                <a:solidFill>
                  <a:srgbClr val="0000FF"/>
                </a:solidFill>
                <a:latin typeface="Arial"/>
                <a:cs typeface="Arial"/>
              </a:rPr>
              <a:t>Socrates is  </a:t>
            </a:r>
            <a:r>
              <a:rPr sz="2000" spc="-5" dirty="0">
                <a:solidFill>
                  <a:srgbClr val="0000FF"/>
                </a:solidFill>
                <a:latin typeface="Arial"/>
                <a:cs typeface="Arial"/>
              </a:rPr>
              <a:t>mortal.”</a:t>
            </a:r>
            <a:endParaRPr lang="en-US" sz="2000" spc="-5" dirty="0">
              <a:solidFill>
                <a:srgbClr val="0000FF"/>
              </a:solidFill>
              <a:latin typeface="Arial"/>
              <a:cs typeface="Arial"/>
            </a:endParaRPr>
          </a:p>
          <a:p>
            <a:pPr marL="756285" marR="5080" lvl="1" indent="-286385">
              <a:spcBef>
                <a:spcPts val="495"/>
              </a:spcBef>
              <a:buChar char="•"/>
              <a:tabLst>
                <a:tab pos="756285" algn="l"/>
                <a:tab pos="756920" algn="l"/>
              </a:tabLst>
            </a:pPr>
            <a:endParaRPr sz="2000" dirty="0">
              <a:latin typeface="Arial"/>
              <a:cs typeface="Arial"/>
            </a:endParaRPr>
          </a:p>
          <a:p>
            <a:pPr marL="356870" marR="5080" indent="-344170">
              <a:spcBef>
                <a:spcPts val="56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Logicist approach to AI: </a:t>
            </a:r>
            <a:r>
              <a:rPr sz="2400" dirty="0">
                <a:latin typeface="Arial"/>
                <a:cs typeface="Arial"/>
              </a:rPr>
              <a:t>describe problem </a:t>
            </a:r>
            <a:r>
              <a:rPr sz="2400" spc="-5" dirty="0">
                <a:latin typeface="Arial"/>
                <a:cs typeface="Arial"/>
              </a:rPr>
              <a:t>in </a:t>
            </a:r>
            <a:r>
              <a:rPr sz="2400" spc="5" dirty="0">
                <a:latin typeface="Arial"/>
                <a:cs typeface="Arial"/>
              </a:rPr>
              <a:t>formal  </a:t>
            </a:r>
            <a:r>
              <a:rPr sz="2400" spc="-5" dirty="0">
                <a:latin typeface="Arial"/>
                <a:cs typeface="Arial"/>
              </a:rPr>
              <a:t>logical </a:t>
            </a:r>
            <a:r>
              <a:rPr sz="2400" dirty="0">
                <a:latin typeface="Arial"/>
                <a:cs typeface="Arial"/>
              </a:rPr>
              <a:t>notation and apply </a:t>
            </a:r>
            <a:r>
              <a:rPr sz="2400" spc="-5" dirty="0">
                <a:latin typeface="Arial"/>
                <a:cs typeface="Arial"/>
              </a:rPr>
              <a:t>general </a:t>
            </a:r>
            <a:r>
              <a:rPr sz="2400" dirty="0">
                <a:latin typeface="Arial"/>
                <a:cs typeface="Arial"/>
              </a:rPr>
              <a:t>deduction  procedures/rules to </a:t>
            </a:r>
            <a:r>
              <a:rPr sz="2400" spc="-10" dirty="0">
                <a:latin typeface="Arial"/>
                <a:cs typeface="Arial"/>
              </a:rPr>
              <a:t>solve</a:t>
            </a:r>
            <a:r>
              <a:rPr sz="2400" spc="-8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it</a:t>
            </a:r>
            <a:endParaRPr lang="en-US" sz="2400" spc="-5" dirty="0">
              <a:latin typeface="Arial"/>
              <a:cs typeface="Arial"/>
            </a:endParaRPr>
          </a:p>
          <a:p>
            <a:pPr marL="356870" marR="5080" indent="-344170">
              <a:spcBef>
                <a:spcPts val="56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endParaRPr lang="en-US" sz="2400" spc="-5" dirty="0">
              <a:latin typeface="Arial"/>
              <a:cs typeface="Arial"/>
            </a:endParaRPr>
          </a:p>
          <a:p>
            <a:pPr marL="356870" marR="5080" indent="-344170">
              <a:spcBef>
                <a:spcPts val="56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endParaRPr lang="en-US" sz="2400" spc="-5" dirty="0">
              <a:latin typeface="Arial"/>
              <a:cs typeface="Arial"/>
            </a:endParaRPr>
          </a:p>
          <a:p>
            <a:pPr marL="356870" marR="5080" indent="-344170">
              <a:spcBef>
                <a:spcPts val="56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endParaRPr lang="en-US" sz="2400" spc="-5" dirty="0">
              <a:latin typeface="Arial"/>
              <a:cs typeface="Arial"/>
            </a:endParaRPr>
          </a:p>
          <a:p>
            <a:pPr marL="356870" marR="5080" indent="-344170">
              <a:spcBef>
                <a:spcPts val="560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endParaRPr sz="2400" dirty="0">
              <a:latin typeface="Arial"/>
              <a:cs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7D8BA7-F34F-82A7-F21C-665E9D0C3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0" y="3352800"/>
            <a:ext cx="5305063" cy="3352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308FE4-69E8-3F77-A457-0E8523CE3B11}"/>
              </a:ext>
            </a:extLst>
          </p:cNvPr>
          <p:cNvSpPr txBox="1"/>
          <p:nvPr/>
        </p:nvSpPr>
        <p:spPr>
          <a:xfrm>
            <a:off x="34878" y="3918823"/>
            <a:ext cx="7924800" cy="3303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6870" indent="-344170">
              <a:spcBef>
                <a:spcPts val="655"/>
              </a:spcBef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lang="en-US" sz="2400" b="1" dirty="0">
                <a:latin typeface="Arial"/>
                <a:cs typeface="Arial"/>
              </a:rPr>
              <a:t>Problems </a:t>
            </a:r>
            <a:r>
              <a:rPr lang="en-US" sz="2400" b="1" spc="15" dirty="0">
                <a:latin typeface="Arial"/>
                <a:cs typeface="Arial"/>
              </a:rPr>
              <a:t>with </a:t>
            </a:r>
            <a:r>
              <a:rPr lang="en-US" sz="2400" b="1" spc="-5" dirty="0">
                <a:latin typeface="Arial"/>
                <a:cs typeface="Arial"/>
              </a:rPr>
              <a:t>the </a:t>
            </a:r>
            <a:r>
              <a:rPr lang="en-US" sz="2400" b="1" dirty="0" err="1">
                <a:latin typeface="Arial"/>
                <a:cs typeface="Arial"/>
              </a:rPr>
              <a:t>logicist</a:t>
            </a:r>
            <a:r>
              <a:rPr lang="en-US" sz="2400" b="1" spc="-170" dirty="0">
                <a:latin typeface="Arial"/>
                <a:cs typeface="Arial"/>
              </a:rPr>
              <a:t> </a:t>
            </a:r>
            <a:r>
              <a:rPr lang="en-US" sz="2400" b="1" dirty="0">
                <a:latin typeface="Arial"/>
                <a:cs typeface="Arial"/>
              </a:rPr>
              <a:t>approach</a:t>
            </a:r>
            <a:endParaRPr lang="en-US" sz="2400" dirty="0">
              <a:latin typeface="Arial"/>
              <a:cs typeface="Arial"/>
            </a:endParaRPr>
          </a:p>
          <a:p>
            <a:pPr marL="927100" indent="-457200">
              <a:spcBef>
                <a:spcPts val="509"/>
              </a:spcBef>
              <a:buAutoNum type="arabicPeriod"/>
              <a:tabLst>
                <a:tab pos="926465" algn="l"/>
                <a:tab pos="927100" algn="l"/>
              </a:tabLst>
            </a:pPr>
            <a:r>
              <a:rPr lang="en-US" sz="2400" b="1" spc="-5" dirty="0">
                <a:latin typeface="Arial"/>
                <a:cs typeface="Arial"/>
              </a:rPr>
              <a:t>Computational complexity </a:t>
            </a:r>
            <a:r>
              <a:rPr lang="en-US" sz="2400" spc="-10" dirty="0">
                <a:latin typeface="Arial"/>
                <a:cs typeface="Arial"/>
              </a:rPr>
              <a:t>of finding the</a:t>
            </a:r>
            <a:r>
              <a:rPr lang="en-US" sz="2400" spc="105" dirty="0">
                <a:latin typeface="Arial"/>
                <a:cs typeface="Arial"/>
              </a:rPr>
              <a:t> </a:t>
            </a:r>
            <a:r>
              <a:rPr lang="en-US" sz="2400" spc="-10" dirty="0">
                <a:latin typeface="Arial"/>
                <a:cs typeface="Arial"/>
              </a:rPr>
              <a:t>solution</a:t>
            </a:r>
            <a:endParaRPr lang="en-US" sz="2400" dirty="0">
              <a:latin typeface="Arial"/>
              <a:cs typeface="Arial"/>
            </a:endParaRPr>
          </a:p>
          <a:p>
            <a:pPr marL="927100" marR="264160" indent="-457200">
              <a:spcBef>
                <a:spcPts val="475"/>
              </a:spcBef>
              <a:buAutoNum type="arabicPeriod"/>
              <a:tabLst>
                <a:tab pos="926465" algn="l"/>
                <a:tab pos="927100" algn="l"/>
              </a:tabLst>
            </a:pPr>
            <a:r>
              <a:rPr lang="en-US" sz="2400" spc="-5" dirty="0">
                <a:latin typeface="Arial"/>
                <a:cs typeface="Arial"/>
              </a:rPr>
              <a:t>Describing </a:t>
            </a:r>
            <a:r>
              <a:rPr lang="en-US" sz="2400" spc="-10" dirty="0">
                <a:latin typeface="Arial"/>
                <a:cs typeface="Arial"/>
              </a:rPr>
              <a:t>real-world </a:t>
            </a:r>
            <a:r>
              <a:rPr lang="en-US" sz="2400" spc="-5" dirty="0">
                <a:latin typeface="Arial"/>
                <a:cs typeface="Arial"/>
              </a:rPr>
              <a:t>problems </a:t>
            </a:r>
            <a:r>
              <a:rPr lang="en-US" sz="2400" spc="-10" dirty="0">
                <a:latin typeface="Arial"/>
                <a:cs typeface="Arial"/>
              </a:rPr>
              <a:t>and knowledge in logical  notation; because </a:t>
            </a:r>
            <a:r>
              <a:rPr lang="en-US" sz="2400" b="1" spc="-5" dirty="0">
                <a:latin typeface="Arial"/>
                <a:cs typeface="Arial"/>
              </a:rPr>
              <a:t>not all facts </a:t>
            </a:r>
            <a:r>
              <a:rPr lang="en-US" sz="2400" b="1" spc="-10" dirty="0">
                <a:latin typeface="Arial"/>
                <a:cs typeface="Arial"/>
              </a:rPr>
              <a:t>are 100%</a:t>
            </a:r>
            <a:r>
              <a:rPr lang="en-US" sz="2400" b="1" spc="85" dirty="0">
                <a:latin typeface="Arial"/>
                <a:cs typeface="Arial"/>
              </a:rPr>
              <a:t> </a:t>
            </a:r>
            <a:r>
              <a:rPr lang="en-US" sz="2400" b="1" spc="-10" dirty="0">
                <a:latin typeface="Arial"/>
                <a:cs typeface="Arial"/>
              </a:rPr>
              <a:t>true</a:t>
            </a:r>
            <a:r>
              <a:rPr lang="en-US" sz="2400" spc="-10" dirty="0">
                <a:latin typeface="Arial"/>
                <a:cs typeface="Arial"/>
              </a:rPr>
              <a:t>.</a:t>
            </a:r>
            <a:endParaRPr lang="en-US" sz="2400" dirty="0">
              <a:latin typeface="Arial"/>
              <a:cs typeface="Arial"/>
            </a:endParaRPr>
          </a:p>
          <a:p>
            <a:pPr marL="927100" indent="-457200">
              <a:spcBef>
                <a:spcPts val="475"/>
              </a:spcBef>
              <a:buAutoNum type="arabicPeriod"/>
              <a:tabLst>
                <a:tab pos="926465" algn="l"/>
                <a:tab pos="927100" algn="l"/>
              </a:tabLst>
            </a:pPr>
            <a:r>
              <a:rPr lang="en-US" sz="2400" spc="-10" dirty="0">
                <a:latin typeface="Arial"/>
                <a:cs typeface="Arial"/>
              </a:rPr>
              <a:t>Dealing </a:t>
            </a:r>
            <a:r>
              <a:rPr lang="en-US" sz="2400" spc="-15" dirty="0">
                <a:latin typeface="Arial"/>
                <a:cs typeface="Arial"/>
              </a:rPr>
              <a:t>with </a:t>
            </a:r>
            <a:r>
              <a:rPr lang="en-US" sz="2400" b="1" spc="-10" dirty="0">
                <a:latin typeface="Arial"/>
                <a:cs typeface="Arial"/>
              </a:rPr>
              <a:t>uncertainty/expected</a:t>
            </a:r>
            <a:r>
              <a:rPr lang="en-US" sz="2400" b="1" spc="225" dirty="0">
                <a:latin typeface="Arial"/>
                <a:cs typeface="Arial"/>
              </a:rPr>
              <a:t> </a:t>
            </a:r>
            <a:r>
              <a:rPr lang="en-US" sz="2400" b="1" spc="-5" dirty="0">
                <a:latin typeface="Arial"/>
                <a:cs typeface="Arial"/>
              </a:rPr>
              <a:t>value</a:t>
            </a:r>
            <a:endParaRPr lang="en-US" sz="2400" dirty="0">
              <a:latin typeface="Arial"/>
              <a:cs typeface="Arial"/>
            </a:endParaRPr>
          </a:p>
          <a:p>
            <a:pPr marL="927100" indent="-457200">
              <a:spcBef>
                <a:spcPts val="480"/>
              </a:spcBef>
              <a:buAutoNum type="arabicPeriod"/>
              <a:tabLst>
                <a:tab pos="926465" algn="l"/>
                <a:tab pos="927100" algn="l"/>
              </a:tabLst>
            </a:pPr>
            <a:r>
              <a:rPr lang="en-US" sz="2400" spc="-10" dirty="0">
                <a:latin typeface="Arial"/>
                <a:cs typeface="Arial"/>
              </a:rPr>
              <a:t>A lot of “rational” </a:t>
            </a:r>
            <a:r>
              <a:rPr lang="en-US" sz="2400" spc="-15" dirty="0">
                <a:latin typeface="Arial"/>
                <a:cs typeface="Arial"/>
              </a:rPr>
              <a:t>behavior </a:t>
            </a:r>
            <a:r>
              <a:rPr lang="en-US" sz="2400" spc="-10" dirty="0">
                <a:latin typeface="Arial"/>
                <a:cs typeface="Arial"/>
              </a:rPr>
              <a:t>has nothing </a:t>
            </a:r>
            <a:r>
              <a:rPr lang="en-US" sz="2400" spc="-5" dirty="0">
                <a:latin typeface="Arial"/>
                <a:cs typeface="Arial"/>
              </a:rPr>
              <a:t>to </a:t>
            </a:r>
            <a:r>
              <a:rPr lang="en-US" sz="2400" spc="-10" dirty="0">
                <a:latin typeface="Arial"/>
                <a:cs typeface="Arial"/>
              </a:rPr>
              <a:t>do </a:t>
            </a:r>
            <a:r>
              <a:rPr lang="en-US" sz="2400" spc="-15" dirty="0">
                <a:latin typeface="Arial"/>
                <a:cs typeface="Arial"/>
              </a:rPr>
              <a:t>with</a:t>
            </a:r>
            <a:r>
              <a:rPr lang="en-US" sz="2400" spc="370" dirty="0">
                <a:latin typeface="Arial"/>
                <a:cs typeface="Arial"/>
              </a:rPr>
              <a:t> </a:t>
            </a:r>
            <a:r>
              <a:rPr lang="en-US" sz="2400" spc="-10" dirty="0">
                <a:latin typeface="Arial"/>
                <a:cs typeface="Arial"/>
              </a:rPr>
              <a:t>logic.</a:t>
            </a:r>
            <a:endParaRPr lang="en-US" sz="2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22600" y="228600"/>
            <a:ext cx="6171565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5" dirty="0">
                <a:latin typeface="Arial"/>
                <a:cs typeface="Arial"/>
              </a:rPr>
              <a:t>AI </a:t>
            </a:r>
            <a:r>
              <a:rPr sz="3400" dirty="0">
                <a:latin typeface="Arial"/>
                <a:cs typeface="Arial"/>
              </a:rPr>
              <a:t>definition 04: Acting</a:t>
            </a:r>
            <a:r>
              <a:rPr sz="3400" spc="-150" dirty="0">
                <a:latin typeface="Arial"/>
                <a:cs typeface="Arial"/>
              </a:rPr>
              <a:t> </a:t>
            </a:r>
            <a:r>
              <a:rPr sz="3400" dirty="0">
                <a:latin typeface="Arial"/>
                <a:cs typeface="Arial"/>
              </a:rPr>
              <a:t>rationally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46100" y="1219200"/>
            <a:ext cx="12725400" cy="55938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indent="-344170">
              <a:buChar char="•"/>
              <a:tabLst>
                <a:tab pos="356870" algn="l"/>
                <a:tab pos="357505" algn="l"/>
              </a:tabLst>
            </a:pPr>
            <a:r>
              <a:rPr sz="3200" dirty="0">
                <a:latin typeface="Arial"/>
                <a:cs typeface="Arial"/>
              </a:rPr>
              <a:t>A </a:t>
            </a:r>
            <a:r>
              <a:rPr sz="3200" i="1" dirty="0">
                <a:latin typeface="Arial"/>
                <a:cs typeface="Arial"/>
              </a:rPr>
              <a:t>rational agent </a:t>
            </a:r>
            <a:r>
              <a:rPr sz="3200" dirty="0">
                <a:latin typeface="Arial"/>
                <a:cs typeface="Arial"/>
              </a:rPr>
              <a:t>acts to optimally </a:t>
            </a:r>
            <a:r>
              <a:rPr sz="3200" spc="-5" dirty="0">
                <a:latin typeface="Arial"/>
                <a:cs typeface="Arial"/>
              </a:rPr>
              <a:t>achieve its</a:t>
            </a:r>
            <a:r>
              <a:rPr sz="3200" spc="-1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goals</a:t>
            </a:r>
            <a:endParaRPr sz="3200" dirty="0">
              <a:latin typeface="Arial"/>
              <a:cs typeface="Arial"/>
            </a:endParaRPr>
          </a:p>
          <a:p>
            <a:pPr marL="756285" marR="32384" lvl="1" indent="-286385">
              <a:spcBef>
                <a:spcPts val="495"/>
              </a:spcBef>
              <a:buChar char="•"/>
              <a:tabLst>
                <a:tab pos="756285" algn="l"/>
                <a:tab pos="756920" algn="l"/>
              </a:tabLst>
            </a:pPr>
            <a:r>
              <a:rPr sz="2800" spc="-10" dirty="0">
                <a:latin typeface="Arial"/>
                <a:cs typeface="Arial"/>
              </a:rPr>
              <a:t>Goals </a:t>
            </a:r>
            <a:r>
              <a:rPr sz="2800" spc="-5" dirty="0">
                <a:latin typeface="Arial"/>
                <a:cs typeface="Arial"/>
              </a:rPr>
              <a:t>are </a:t>
            </a:r>
            <a:r>
              <a:rPr sz="2800" spc="-10" dirty="0">
                <a:latin typeface="Arial"/>
                <a:cs typeface="Arial"/>
              </a:rPr>
              <a:t>application-dependent and </a:t>
            </a:r>
            <a:r>
              <a:rPr sz="2800" spc="-5" dirty="0">
                <a:latin typeface="Arial"/>
                <a:cs typeface="Arial"/>
              </a:rPr>
              <a:t>are expressed </a:t>
            </a:r>
            <a:r>
              <a:rPr sz="2800" spc="-10" dirty="0">
                <a:latin typeface="Arial"/>
                <a:cs typeface="Arial"/>
              </a:rPr>
              <a:t>in </a:t>
            </a:r>
            <a:r>
              <a:rPr sz="2800" dirty="0">
                <a:latin typeface="Arial"/>
                <a:cs typeface="Arial"/>
              </a:rPr>
              <a:t>terms  </a:t>
            </a:r>
            <a:r>
              <a:rPr sz="2800" spc="-10" dirty="0">
                <a:latin typeface="Arial"/>
                <a:cs typeface="Arial"/>
              </a:rPr>
              <a:t>of the </a:t>
            </a:r>
            <a:r>
              <a:rPr sz="2800" b="1" spc="-5" dirty="0">
                <a:latin typeface="Arial"/>
                <a:cs typeface="Arial"/>
              </a:rPr>
              <a:t>utility of</a:t>
            </a:r>
            <a:r>
              <a:rPr sz="2800" b="1" spc="-25" dirty="0">
                <a:latin typeface="Arial"/>
                <a:cs typeface="Arial"/>
              </a:rPr>
              <a:t> </a:t>
            </a:r>
            <a:r>
              <a:rPr sz="2800" b="1" spc="-5" dirty="0">
                <a:latin typeface="Arial"/>
                <a:cs typeface="Arial"/>
              </a:rPr>
              <a:t>outcomes</a:t>
            </a:r>
            <a:endParaRPr sz="2800" dirty="0">
              <a:latin typeface="Arial"/>
              <a:cs typeface="Arial"/>
            </a:endParaRPr>
          </a:p>
          <a:p>
            <a:pPr marL="756285" lvl="1" indent="-286385">
              <a:spcBef>
                <a:spcPts val="475"/>
              </a:spcBef>
              <a:buChar char="•"/>
              <a:tabLst>
                <a:tab pos="756285" algn="l"/>
                <a:tab pos="756920" algn="l"/>
              </a:tabLst>
            </a:pPr>
            <a:r>
              <a:rPr sz="2800" spc="-15" dirty="0">
                <a:latin typeface="Arial"/>
                <a:cs typeface="Arial"/>
              </a:rPr>
              <a:t>Being </a:t>
            </a:r>
            <a:r>
              <a:rPr sz="2800" spc="-10" dirty="0">
                <a:latin typeface="Arial"/>
                <a:cs typeface="Arial"/>
              </a:rPr>
              <a:t>rational </a:t>
            </a:r>
            <a:r>
              <a:rPr sz="2800" dirty="0">
                <a:latin typeface="Arial"/>
                <a:cs typeface="Arial"/>
              </a:rPr>
              <a:t>means </a:t>
            </a:r>
            <a:r>
              <a:rPr sz="2800" b="1" spc="-5" dirty="0">
                <a:latin typeface="Arial"/>
                <a:cs typeface="Arial"/>
              </a:rPr>
              <a:t>maximizing </a:t>
            </a:r>
            <a:r>
              <a:rPr sz="2800" b="1" spc="-10" dirty="0">
                <a:latin typeface="Arial"/>
                <a:cs typeface="Arial"/>
              </a:rPr>
              <a:t>your </a:t>
            </a:r>
            <a:r>
              <a:rPr sz="2800" b="1" spc="-5" dirty="0">
                <a:latin typeface="Arial"/>
                <a:cs typeface="Arial"/>
              </a:rPr>
              <a:t>(expected)</a:t>
            </a:r>
            <a:r>
              <a:rPr sz="2800" b="1" spc="130" dirty="0">
                <a:latin typeface="Arial"/>
                <a:cs typeface="Arial"/>
              </a:rPr>
              <a:t> </a:t>
            </a:r>
            <a:r>
              <a:rPr sz="2800" b="1" spc="-5" dirty="0">
                <a:latin typeface="Arial"/>
                <a:cs typeface="Arial"/>
              </a:rPr>
              <a:t>utility</a:t>
            </a:r>
            <a:endParaRPr lang="en-US" sz="2800" b="1" spc="-5" dirty="0">
              <a:latin typeface="Arial"/>
              <a:cs typeface="Arial"/>
            </a:endParaRPr>
          </a:p>
          <a:p>
            <a:pPr marL="756285" lvl="1" indent="-286385">
              <a:spcBef>
                <a:spcPts val="475"/>
              </a:spcBef>
              <a:buChar char="•"/>
              <a:tabLst>
                <a:tab pos="756285" algn="l"/>
                <a:tab pos="756920" algn="l"/>
              </a:tabLst>
            </a:pPr>
            <a:endParaRPr sz="2800" dirty="0">
              <a:latin typeface="Arial"/>
              <a:cs typeface="Arial"/>
            </a:endParaRPr>
          </a:p>
          <a:p>
            <a:pPr marL="356870" marR="585470" indent="-344170">
              <a:spcBef>
                <a:spcPts val="555"/>
              </a:spcBef>
              <a:buChar char="•"/>
              <a:tabLst>
                <a:tab pos="356870" algn="l"/>
                <a:tab pos="357505" algn="l"/>
              </a:tabLst>
            </a:pPr>
            <a:r>
              <a:rPr sz="3200" dirty="0">
                <a:latin typeface="Arial"/>
                <a:cs typeface="Arial"/>
              </a:rPr>
              <a:t>This definition of </a:t>
            </a:r>
            <a:r>
              <a:rPr sz="3200" spc="-5" dirty="0">
                <a:latin typeface="Arial"/>
                <a:cs typeface="Arial"/>
              </a:rPr>
              <a:t>rationality </a:t>
            </a:r>
            <a:r>
              <a:rPr sz="3200" dirty="0">
                <a:latin typeface="Arial"/>
                <a:cs typeface="Arial"/>
              </a:rPr>
              <a:t>only concerns the  decisions/actions that </a:t>
            </a:r>
            <a:r>
              <a:rPr sz="3200" spc="-5" dirty="0">
                <a:latin typeface="Arial"/>
                <a:cs typeface="Arial"/>
              </a:rPr>
              <a:t>are </a:t>
            </a:r>
            <a:r>
              <a:rPr sz="3200" spc="5" dirty="0">
                <a:latin typeface="Arial"/>
                <a:cs typeface="Arial"/>
              </a:rPr>
              <a:t>made, </a:t>
            </a:r>
            <a:r>
              <a:rPr sz="3200" dirty="0">
                <a:latin typeface="Arial"/>
                <a:cs typeface="Arial"/>
              </a:rPr>
              <a:t>not the</a:t>
            </a:r>
            <a:r>
              <a:rPr sz="3200" spc="-2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cognitive  </a:t>
            </a:r>
            <a:r>
              <a:rPr sz="3200" dirty="0">
                <a:latin typeface="Arial"/>
                <a:cs typeface="Arial"/>
              </a:rPr>
              <a:t>process behind</a:t>
            </a:r>
            <a:r>
              <a:rPr sz="3200" spc="-10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them</a:t>
            </a:r>
            <a:r>
              <a:rPr lang="en-US" sz="3200" dirty="0">
                <a:latin typeface="Arial"/>
                <a:cs typeface="Arial"/>
              </a:rPr>
              <a:t>.</a:t>
            </a:r>
          </a:p>
          <a:p>
            <a:pPr marL="356870" marR="585470" indent="-344170">
              <a:spcBef>
                <a:spcPts val="555"/>
              </a:spcBef>
              <a:buChar char="•"/>
              <a:tabLst>
                <a:tab pos="356870" algn="l"/>
                <a:tab pos="357505" algn="l"/>
              </a:tabLst>
            </a:pPr>
            <a:endParaRPr sz="3200" dirty="0">
              <a:latin typeface="Arial"/>
              <a:cs typeface="Arial"/>
            </a:endParaRPr>
          </a:p>
          <a:p>
            <a:pPr marL="356870" marR="5080" indent="-344170">
              <a:spcBef>
                <a:spcPts val="575"/>
              </a:spcBef>
              <a:buChar char="•"/>
              <a:tabLst>
                <a:tab pos="356870" algn="l"/>
                <a:tab pos="357505" algn="l"/>
              </a:tabLst>
            </a:pPr>
            <a:r>
              <a:rPr sz="3200" dirty="0">
                <a:latin typeface="Arial"/>
                <a:cs typeface="Arial"/>
              </a:rPr>
              <a:t>In practice, </a:t>
            </a:r>
            <a:r>
              <a:rPr sz="3200" spc="-5" dirty="0">
                <a:latin typeface="Arial"/>
                <a:cs typeface="Arial"/>
              </a:rPr>
              <a:t>utility optimization is </a:t>
            </a:r>
            <a:r>
              <a:rPr sz="3200" dirty="0">
                <a:latin typeface="Arial"/>
                <a:cs typeface="Arial"/>
              </a:rPr>
              <a:t>subject to the </a:t>
            </a:r>
            <a:r>
              <a:rPr sz="3200" spc="-5" dirty="0">
                <a:latin typeface="Arial"/>
                <a:cs typeface="Arial"/>
              </a:rPr>
              <a:t>agent’s  </a:t>
            </a:r>
            <a:r>
              <a:rPr sz="3200" dirty="0">
                <a:latin typeface="Arial"/>
                <a:cs typeface="Arial"/>
              </a:rPr>
              <a:t>computational constraints </a:t>
            </a:r>
            <a:r>
              <a:rPr sz="3200" spc="5" dirty="0">
                <a:latin typeface="Arial"/>
                <a:cs typeface="Arial"/>
              </a:rPr>
              <a:t>(</a:t>
            </a:r>
            <a:r>
              <a:rPr sz="3200" i="1" spc="5" dirty="0">
                <a:latin typeface="Arial"/>
                <a:cs typeface="Arial"/>
              </a:rPr>
              <a:t>bounded </a:t>
            </a:r>
            <a:r>
              <a:rPr sz="3200" i="1" spc="-5" dirty="0">
                <a:latin typeface="Arial"/>
                <a:cs typeface="Arial"/>
              </a:rPr>
              <a:t>rationality </a:t>
            </a:r>
            <a:r>
              <a:rPr sz="3200" dirty="0">
                <a:latin typeface="Arial"/>
                <a:cs typeface="Arial"/>
              </a:rPr>
              <a:t>or  </a:t>
            </a:r>
            <a:r>
              <a:rPr sz="3200" i="1" dirty="0">
                <a:latin typeface="Arial"/>
                <a:cs typeface="Arial"/>
              </a:rPr>
              <a:t>bounded</a:t>
            </a:r>
            <a:r>
              <a:rPr sz="3200" i="1" spc="-75" dirty="0">
                <a:latin typeface="Arial"/>
                <a:cs typeface="Arial"/>
              </a:rPr>
              <a:t> </a:t>
            </a:r>
            <a:r>
              <a:rPr sz="3200" i="1" spc="-5" dirty="0">
                <a:latin typeface="Arial"/>
                <a:cs typeface="Arial"/>
              </a:rPr>
              <a:t>optimality</a:t>
            </a:r>
            <a:r>
              <a:rPr sz="3200" spc="-5" dirty="0">
                <a:latin typeface="Arial"/>
                <a:cs typeface="Arial"/>
              </a:rPr>
              <a:t>)</a:t>
            </a:r>
            <a:endParaRPr sz="3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68928" y="58679"/>
            <a:ext cx="3879743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pc="-15" dirty="0"/>
              <a:t>History </a:t>
            </a:r>
            <a:r>
              <a:rPr dirty="0"/>
              <a:t>of</a:t>
            </a:r>
            <a:r>
              <a:rPr spc="-60" dirty="0"/>
              <a:t> </a:t>
            </a:r>
            <a:r>
              <a:rPr spc="-5" dirty="0"/>
              <a:t>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D55F12-A806-F188-C881-ACA5B64EC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0" y="735787"/>
            <a:ext cx="9067800" cy="703661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48940" y="1"/>
            <a:ext cx="7312661" cy="754053"/>
          </a:xfrm>
          <a:prstGeom prst="rect">
            <a:avLst/>
          </a:prstGeom>
        </p:spPr>
        <p:txBody>
          <a:bodyPr vert="horz" wrap="square" lIns="0" tIns="76200" rIns="0" bIns="0" rtlCol="0">
            <a:spAutoFit/>
          </a:bodyPr>
          <a:lstStyle/>
          <a:p>
            <a:pPr marL="12700"/>
            <a:r>
              <a:rPr spc="-15" dirty="0"/>
              <a:t>History </a:t>
            </a:r>
            <a:r>
              <a:rPr dirty="0"/>
              <a:t>of</a:t>
            </a:r>
            <a:r>
              <a:rPr spc="-60" dirty="0"/>
              <a:t> </a:t>
            </a:r>
            <a:r>
              <a:rPr spc="-5" dirty="0"/>
              <a:t>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218243-46A2-41E2-375B-8554708FF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1029065"/>
            <a:ext cx="10972800" cy="571427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56200" y="545310"/>
            <a:ext cx="365760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pc="-114" dirty="0">
                <a:latin typeface="Tahoma"/>
                <a:cs typeface="Tahoma"/>
              </a:rPr>
              <a:t>Deep</a:t>
            </a:r>
            <a:r>
              <a:rPr spc="23" dirty="0">
                <a:latin typeface="Tahoma"/>
                <a:cs typeface="Tahoma"/>
              </a:rPr>
              <a:t> </a:t>
            </a:r>
            <a:r>
              <a:rPr spc="-107" dirty="0">
                <a:latin typeface="Tahoma"/>
                <a:cs typeface="Tahoma"/>
              </a:rPr>
              <a:t>learning</a:t>
            </a:r>
          </a:p>
        </p:txBody>
      </p:sp>
      <p:sp>
        <p:nvSpPr>
          <p:cNvPr id="3" name="object 3"/>
          <p:cNvSpPr/>
          <p:nvPr/>
        </p:nvSpPr>
        <p:spPr>
          <a:xfrm>
            <a:off x="2071833" y="2065762"/>
            <a:ext cx="972718" cy="9243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4" name="object 4"/>
          <p:cNvSpPr txBox="1"/>
          <p:nvPr/>
        </p:nvSpPr>
        <p:spPr>
          <a:xfrm>
            <a:off x="3228456" y="2366247"/>
            <a:ext cx="7615369" cy="293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904" spc="-87" dirty="0">
                <a:latin typeface="Tahoma"/>
                <a:cs typeface="Tahoma"/>
              </a:rPr>
              <a:t>2006:  </a:t>
            </a:r>
            <a:r>
              <a:rPr sz="1904" spc="-69" dirty="0">
                <a:latin typeface="Tahoma"/>
                <a:cs typeface="Tahoma"/>
              </a:rPr>
              <a:t>unsupervised </a:t>
            </a:r>
            <a:r>
              <a:rPr sz="1904" spc="-80" dirty="0">
                <a:latin typeface="Tahoma"/>
                <a:cs typeface="Tahoma"/>
              </a:rPr>
              <a:t>layerwise </a:t>
            </a:r>
            <a:r>
              <a:rPr sz="1904" spc="-46" dirty="0">
                <a:latin typeface="Tahoma"/>
                <a:cs typeface="Tahoma"/>
              </a:rPr>
              <a:t>pre-training of </a:t>
            </a:r>
            <a:r>
              <a:rPr sz="1904" spc="-103" dirty="0">
                <a:latin typeface="Tahoma"/>
                <a:cs typeface="Tahoma"/>
              </a:rPr>
              <a:t>deep </a:t>
            </a:r>
            <a:r>
              <a:rPr sz="1904" spc="-80" dirty="0">
                <a:latin typeface="Tahoma"/>
                <a:cs typeface="Tahoma"/>
              </a:rPr>
              <a:t>networks </a:t>
            </a:r>
            <a:r>
              <a:rPr sz="1904" spc="-4" dirty="0">
                <a:latin typeface="Tahoma"/>
                <a:cs typeface="Tahoma"/>
              </a:rPr>
              <a:t>(Hinton </a:t>
            </a:r>
            <a:r>
              <a:rPr sz="1904" spc="-42" dirty="0">
                <a:latin typeface="Tahoma"/>
                <a:cs typeface="Tahoma"/>
              </a:rPr>
              <a:t>et </a:t>
            </a:r>
            <a:r>
              <a:rPr sz="1904" spc="137" dirty="0">
                <a:latin typeface="Tahoma"/>
                <a:cs typeface="Tahoma"/>
              </a:rPr>
              <a:t> </a:t>
            </a:r>
            <a:r>
              <a:rPr sz="1904" spc="-19" dirty="0">
                <a:latin typeface="Tahoma"/>
                <a:cs typeface="Tahoma"/>
              </a:rPr>
              <a:t>al.)</a:t>
            </a:r>
            <a:endParaRPr sz="1904" dirty="0">
              <a:latin typeface="Tahoma"/>
              <a:cs typeface="Tahom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71833" y="3438402"/>
            <a:ext cx="972718" cy="9727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6" name="object 6"/>
          <p:cNvSpPr txBox="1"/>
          <p:nvPr/>
        </p:nvSpPr>
        <p:spPr>
          <a:xfrm>
            <a:off x="3228455" y="3592712"/>
            <a:ext cx="8707286" cy="5681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 marR="3868">
              <a:lnSpc>
                <a:spcPct val="101499"/>
              </a:lnSpc>
            </a:pPr>
            <a:r>
              <a:rPr sz="1904" spc="-87" dirty="0">
                <a:latin typeface="Tahoma"/>
                <a:cs typeface="Tahoma"/>
              </a:rPr>
              <a:t>2012: </a:t>
            </a:r>
            <a:r>
              <a:rPr sz="1904" spc="-4" dirty="0">
                <a:latin typeface="Tahoma"/>
                <a:cs typeface="Tahoma"/>
              </a:rPr>
              <a:t>AlexNet </a:t>
            </a:r>
            <a:r>
              <a:rPr sz="1904" spc="-42" dirty="0">
                <a:latin typeface="Tahoma"/>
                <a:cs typeface="Tahoma"/>
              </a:rPr>
              <a:t>obtains </a:t>
            </a:r>
            <a:r>
              <a:rPr sz="1904" spc="-91" dirty="0">
                <a:latin typeface="Tahoma"/>
                <a:cs typeface="Tahoma"/>
              </a:rPr>
              <a:t>huge </a:t>
            </a:r>
            <a:r>
              <a:rPr sz="1904" spc="-65" dirty="0">
                <a:latin typeface="Tahoma"/>
                <a:cs typeface="Tahoma"/>
              </a:rPr>
              <a:t>gains </a:t>
            </a:r>
            <a:r>
              <a:rPr sz="1904" spc="-23" dirty="0">
                <a:latin typeface="Tahoma"/>
                <a:cs typeface="Tahoma"/>
              </a:rPr>
              <a:t>in </a:t>
            </a:r>
            <a:r>
              <a:rPr sz="1904" spc="-42" dirty="0">
                <a:latin typeface="Tahoma"/>
                <a:cs typeface="Tahoma"/>
              </a:rPr>
              <a:t>object </a:t>
            </a:r>
            <a:r>
              <a:rPr sz="1904" spc="-49" dirty="0">
                <a:latin typeface="Tahoma"/>
                <a:cs typeface="Tahoma"/>
              </a:rPr>
              <a:t>recognition; </a:t>
            </a:r>
            <a:r>
              <a:rPr sz="1904" spc="-61" dirty="0">
                <a:latin typeface="Tahoma"/>
                <a:cs typeface="Tahoma"/>
              </a:rPr>
              <a:t>transformed </a:t>
            </a:r>
            <a:r>
              <a:rPr sz="1904" spc="-49" dirty="0">
                <a:latin typeface="Tahoma"/>
                <a:cs typeface="Tahoma"/>
              </a:rPr>
              <a:t>computer </a:t>
            </a:r>
            <a:r>
              <a:rPr sz="1904" spc="-42" dirty="0">
                <a:latin typeface="Tahoma"/>
                <a:cs typeface="Tahoma"/>
              </a:rPr>
              <a:t>vision  community</a:t>
            </a:r>
            <a:r>
              <a:rPr sz="1904" dirty="0">
                <a:latin typeface="Tahoma"/>
                <a:cs typeface="Tahoma"/>
              </a:rPr>
              <a:t> </a:t>
            </a:r>
            <a:r>
              <a:rPr sz="1904" spc="-49" dirty="0">
                <a:latin typeface="Tahoma"/>
                <a:cs typeface="Tahoma"/>
              </a:rPr>
              <a:t>overnight</a:t>
            </a:r>
            <a:endParaRPr sz="1904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071833" y="4871738"/>
            <a:ext cx="972718" cy="55653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8" name="object 8"/>
          <p:cNvSpPr txBox="1"/>
          <p:nvPr/>
        </p:nvSpPr>
        <p:spPr>
          <a:xfrm>
            <a:off x="3228455" y="4841817"/>
            <a:ext cx="8707770" cy="5681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 marR="3868">
              <a:lnSpc>
                <a:spcPct val="101499"/>
              </a:lnSpc>
            </a:pPr>
            <a:r>
              <a:rPr sz="1904" spc="-87" dirty="0">
                <a:latin typeface="Tahoma"/>
                <a:cs typeface="Tahoma"/>
              </a:rPr>
              <a:t>2016: </a:t>
            </a:r>
            <a:r>
              <a:rPr sz="1904" spc="-11" dirty="0">
                <a:latin typeface="Tahoma"/>
                <a:cs typeface="Tahoma"/>
              </a:rPr>
              <a:t>AlphaGo </a:t>
            </a:r>
            <a:r>
              <a:rPr sz="1904" spc="-110" dirty="0">
                <a:latin typeface="Tahoma"/>
                <a:cs typeface="Tahoma"/>
              </a:rPr>
              <a:t>uses </a:t>
            </a:r>
            <a:r>
              <a:rPr sz="1904" spc="-103" dirty="0">
                <a:latin typeface="Tahoma"/>
                <a:cs typeface="Tahoma"/>
              </a:rPr>
              <a:t>deep </a:t>
            </a:r>
            <a:r>
              <a:rPr sz="1904" spc="-61" dirty="0">
                <a:latin typeface="Tahoma"/>
                <a:cs typeface="Tahoma"/>
              </a:rPr>
              <a:t>reinforcement </a:t>
            </a:r>
            <a:r>
              <a:rPr sz="1904" spc="-57" dirty="0">
                <a:latin typeface="Tahoma"/>
                <a:cs typeface="Tahoma"/>
              </a:rPr>
              <a:t>learning, </a:t>
            </a:r>
            <a:r>
              <a:rPr sz="1904" spc="-65" dirty="0">
                <a:latin typeface="Tahoma"/>
                <a:cs typeface="Tahoma"/>
              </a:rPr>
              <a:t>defeat </a:t>
            </a:r>
            <a:r>
              <a:rPr sz="1904" spc="-69" dirty="0">
                <a:latin typeface="Tahoma"/>
                <a:cs typeface="Tahoma"/>
              </a:rPr>
              <a:t>world </a:t>
            </a:r>
            <a:r>
              <a:rPr sz="1904" spc="-49" dirty="0">
                <a:latin typeface="Tahoma"/>
                <a:cs typeface="Tahoma"/>
              </a:rPr>
              <a:t>champion </a:t>
            </a:r>
            <a:r>
              <a:rPr sz="1904" spc="-65" dirty="0">
                <a:latin typeface="Tahoma"/>
                <a:cs typeface="Tahoma"/>
              </a:rPr>
              <a:t>Lee </a:t>
            </a:r>
            <a:r>
              <a:rPr sz="1904" spc="-49" dirty="0">
                <a:latin typeface="Tahoma"/>
                <a:cs typeface="Tahoma"/>
              </a:rPr>
              <a:t>Sedol </a:t>
            </a:r>
            <a:r>
              <a:rPr sz="1904" spc="-23" dirty="0">
                <a:latin typeface="Tahoma"/>
                <a:cs typeface="Tahoma"/>
              </a:rPr>
              <a:t>in  </a:t>
            </a:r>
            <a:r>
              <a:rPr sz="1904" spc="-30" dirty="0">
                <a:latin typeface="Tahoma"/>
                <a:cs typeface="Tahoma"/>
              </a:rPr>
              <a:t>Go</a:t>
            </a:r>
            <a:endParaRPr sz="1904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965373" y="6485536"/>
            <a:ext cx="283860" cy="1172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762" spc="-15" dirty="0">
                <a:latin typeface="Tahoma"/>
                <a:cs typeface="Tahoma"/>
              </a:rPr>
              <a:t>CS221</a:t>
            </a:r>
            <a:endParaRPr sz="762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653655" y="6451814"/>
            <a:ext cx="203586" cy="1465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952" spc="-38" dirty="0">
                <a:latin typeface="Tahoma"/>
                <a:cs typeface="Tahoma"/>
              </a:rPr>
              <a:t>104</a:t>
            </a:r>
            <a:endParaRPr sz="952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829049" y="485131"/>
            <a:ext cx="5640705" cy="3587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825"/>
              </a:lnSpc>
            </a:pPr>
            <a:r>
              <a:rPr sz="2400" b="1" spc="-5" dirty="0">
                <a:latin typeface="Calibri"/>
                <a:cs typeface="Calibri"/>
              </a:rPr>
              <a:t>After </a:t>
            </a:r>
            <a:r>
              <a:rPr sz="2400" b="1" spc="5" dirty="0">
                <a:latin typeface="Calibri"/>
                <a:cs typeface="Calibri"/>
              </a:rPr>
              <a:t>All this </a:t>
            </a:r>
            <a:r>
              <a:rPr sz="2400" b="1" spc="-15" dirty="0">
                <a:latin typeface="Calibri"/>
                <a:cs typeface="Calibri"/>
              </a:rPr>
              <a:t>Debate </a:t>
            </a:r>
            <a:r>
              <a:rPr sz="2400" b="1" dirty="0">
                <a:latin typeface="Calibri"/>
                <a:cs typeface="Calibri"/>
              </a:rPr>
              <a:t>the </a:t>
            </a:r>
            <a:r>
              <a:rPr sz="2400" b="1" spc="-5" dirty="0">
                <a:latin typeface="Calibri"/>
                <a:cs typeface="Calibri"/>
              </a:rPr>
              <a:t>question</a:t>
            </a:r>
            <a:r>
              <a:rPr sz="2400" b="1" spc="-140" dirty="0">
                <a:latin typeface="Calibri"/>
                <a:cs typeface="Calibri"/>
              </a:rPr>
              <a:t> </a:t>
            </a:r>
            <a:r>
              <a:rPr sz="2400" b="1" spc="-5" dirty="0">
                <a:latin typeface="Calibri"/>
                <a:cs typeface="Calibri"/>
              </a:rPr>
              <a:t>remains….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897124" y="1401064"/>
            <a:ext cx="8026400" cy="6026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745"/>
              </a:lnSpc>
            </a:pPr>
            <a:r>
              <a:rPr sz="4000" b="1" spc="-5" dirty="0"/>
              <a:t>Can </a:t>
            </a:r>
            <a:r>
              <a:rPr sz="4000" b="1" dirty="0"/>
              <a:t>Machines </a:t>
            </a:r>
            <a:r>
              <a:rPr sz="4000" b="1" spc="5" dirty="0"/>
              <a:t>Act/Think</a:t>
            </a:r>
            <a:r>
              <a:rPr sz="4000" b="1" spc="-135" dirty="0"/>
              <a:t> </a:t>
            </a:r>
            <a:r>
              <a:rPr sz="4000" b="1" spc="-10" dirty="0"/>
              <a:t>Intelligently?</a:t>
            </a:r>
            <a:endParaRPr sz="4000"/>
          </a:p>
        </p:txBody>
      </p:sp>
      <p:sp>
        <p:nvSpPr>
          <p:cNvPr id="5" name="object 5"/>
          <p:cNvSpPr txBox="1"/>
          <p:nvPr/>
        </p:nvSpPr>
        <p:spPr>
          <a:xfrm>
            <a:off x="660400" y="2529840"/>
            <a:ext cx="12420600" cy="31495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marR="46990" indent="-344170">
              <a:buFont typeface="Wingdings"/>
              <a:buChar char=""/>
              <a:tabLst>
                <a:tab pos="357505" algn="l"/>
              </a:tabLst>
            </a:pPr>
            <a:r>
              <a:rPr sz="4400" spc="-65" dirty="0">
                <a:solidFill>
                  <a:srgbClr val="3333CC"/>
                </a:solidFill>
                <a:latin typeface="Calibri"/>
                <a:cs typeface="Calibri"/>
              </a:rPr>
              <a:t>Yes</a:t>
            </a:r>
            <a:r>
              <a:rPr sz="4400" spc="-65" dirty="0">
                <a:latin typeface="Calibri"/>
                <a:cs typeface="Calibri"/>
              </a:rPr>
              <a:t>, </a:t>
            </a:r>
            <a:r>
              <a:rPr sz="4400" spc="-10" dirty="0">
                <a:latin typeface="Calibri"/>
                <a:cs typeface="Calibri"/>
              </a:rPr>
              <a:t>if </a:t>
            </a:r>
            <a:r>
              <a:rPr sz="4400" spc="-15" dirty="0">
                <a:latin typeface="Calibri"/>
                <a:cs typeface="Calibri"/>
              </a:rPr>
              <a:t>intelligence </a:t>
            </a:r>
            <a:r>
              <a:rPr sz="4400" spc="-10" dirty="0">
                <a:latin typeface="Calibri"/>
                <a:cs typeface="Calibri"/>
              </a:rPr>
              <a:t>is </a:t>
            </a:r>
            <a:r>
              <a:rPr sz="4400" spc="-15" dirty="0">
                <a:latin typeface="Calibri"/>
                <a:cs typeface="Calibri"/>
              </a:rPr>
              <a:t>narrowly </a:t>
            </a:r>
            <a:r>
              <a:rPr sz="4400" spc="-5" dirty="0">
                <a:latin typeface="Calibri"/>
                <a:cs typeface="Calibri"/>
              </a:rPr>
              <a:t>defined as  </a:t>
            </a:r>
            <a:r>
              <a:rPr sz="4400" spc="-15" dirty="0">
                <a:latin typeface="Calibri"/>
                <a:cs typeface="Calibri"/>
              </a:rPr>
              <a:t>information</a:t>
            </a:r>
            <a:r>
              <a:rPr sz="4400" spc="-75" dirty="0">
                <a:latin typeface="Calibri"/>
                <a:cs typeface="Calibri"/>
              </a:rPr>
              <a:t> </a:t>
            </a:r>
            <a:r>
              <a:rPr sz="4400" spc="-10" dirty="0">
                <a:latin typeface="Calibri"/>
                <a:cs typeface="Calibri"/>
              </a:rPr>
              <a:t>processing</a:t>
            </a:r>
            <a:endParaRPr sz="4400" dirty="0">
              <a:latin typeface="Calibri"/>
              <a:cs typeface="Calibri"/>
            </a:endParaRPr>
          </a:p>
          <a:p>
            <a:pPr marL="356870" marR="5080" algn="just">
              <a:spcBef>
                <a:spcPts val="1325"/>
              </a:spcBef>
            </a:pPr>
            <a:r>
              <a:rPr sz="3600" spc="5" dirty="0">
                <a:solidFill>
                  <a:srgbClr val="990000"/>
                </a:solidFill>
                <a:latin typeface="Calibri"/>
                <a:cs typeface="Calibri"/>
              </a:rPr>
              <a:t>AI </a:t>
            </a:r>
            <a:r>
              <a:rPr sz="3600" dirty="0">
                <a:solidFill>
                  <a:srgbClr val="990000"/>
                </a:solidFill>
                <a:latin typeface="Calibri"/>
                <a:cs typeface="Calibri"/>
              </a:rPr>
              <a:t>has </a:t>
            </a:r>
            <a:r>
              <a:rPr sz="3600" spc="-5" dirty="0">
                <a:solidFill>
                  <a:srgbClr val="990000"/>
                </a:solidFill>
                <a:latin typeface="Calibri"/>
                <a:cs typeface="Calibri"/>
              </a:rPr>
              <a:t>made </a:t>
            </a:r>
            <a:r>
              <a:rPr sz="3600" spc="-10" dirty="0">
                <a:solidFill>
                  <a:srgbClr val="990000"/>
                </a:solidFill>
                <a:latin typeface="Calibri"/>
                <a:cs typeface="Calibri"/>
              </a:rPr>
              <a:t>impressive achievements </a:t>
            </a:r>
            <a:r>
              <a:rPr sz="3600" dirty="0">
                <a:solidFill>
                  <a:srgbClr val="990000"/>
                </a:solidFill>
                <a:latin typeface="Calibri"/>
                <a:cs typeface="Calibri"/>
              </a:rPr>
              <a:t>showing </a:t>
            </a:r>
            <a:r>
              <a:rPr sz="3600" spc="-10" dirty="0">
                <a:solidFill>
                  <a:srgbClr val="990000"/>
                </a:solidFill>
                <a:latin typeface="Calibri"/>
                <a:cs typeface="Calibri"/>
              </a:rPr>
              <a:t>that  tasks </a:t>
            </a:r>
            <a:r>
              <a:rPr sz="3600" dirty="0">
                <a:solidFill>
                  <a:srgbClr val="990000"/>
                </a:solidFill>
                <a:latin typeface="Calibri"/>
                <a:cs typeface="Calibri"/>
              </a:rPr>
              <a:t>initially assumed </a:t>
            </a:r>
            <a:r>
              <a:rPr sz="3600" spc="-15" dirty="0">
                <a:solidFill>
                  <a:srgbClr val="990000"/>
                </a:solidFill>
                <a:latin typeface="Calibri"/>
                <a:cs typeface="Calibri"/>
              </a:rPr>
              <a:t>to require </a:t>
            </a:r>
            <a:r>
              <a:rPr sz="3600" spc="-10" dirty="0">
                <a:solidFill>
                  <a:srgbClr val="990000"/>
                </a:solidFill>
                <a:latin typeface="Calibri"/>
                <a:cs typeface="Calibri"/>
              </a:rPr>
              <a:t>intelligence can </a:t>
            </a:r>
            <a:r>
              <a:rPr sz="3600" spc="-5" dirty="0">
                <a:solidFill>
                  <a:srgbClr val="990000"/>
                </a:solidFill>
                <a:latin typeface="Calibri"/>
                <a:cs typeface="Calibri"/>
              </a:rPr>
              <a:t>be  </a:t>
            </a:r>
            <a:r>
              <a:rPr sz="3600" spc="-10" dirty="0">
                <a:solidFill>
                  <a:srgbClr val="990000"/>
                </a:solidFill>
                <a:latin typeface="Calibri"/>
                <a:cs typeface="Calibri"/>
              </a:rPr>
              <a:t>automated</a:t>
            </a:r>
            <a:endParaRPr sz="3600" dirty="0">
              <a:latin typeface="Calibri"/>
              <a:cs typeface="Calibri"/>
            </a:endParaRPr>
          </a:p>
          <a:p>
            <a:pPr marL="12700">
              <a:spcBef>
                <a:spcPts val="665"/>
              </a:spcBef>
            </a:pPr>
            <a:r>
              <a:rPr sz="2800" spc="5" dirty="0">
                <a:solidFill>
                  <a:srgbClr val="3333CC"/>
                </a:solidFill>
                <a:latin typeface="Wingdings"/>
                <a:cs typeface="Wingdings"/>
              </a:rPr>
              <a:t></a:t>
            </a:r>
            <a:endParaRPr sz="2800" dirty="0">
              <a:latin typeface="Wingdings"/>
              <a:cs typeface="Wingding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8100" y="3251200"/>
            <a:ext cx="611886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b="1" spc="-5" dirty="0"/>
              <a:t>Success </a:t>
            </a:r>
            <a:r>
              <a:rPr b="1" spc="-15" dirty="0"/>
              <a:t>Stories </a:t>
            </a:r>
            <a:r>
              <a:rPr b="1" spc="-5" dirty="0"/>
              <a:t>AI</a:t>
            </a:r>
            <a:r>
              <a:rPr b="1" spc="-10" dirty="0"/>
              <a:t> </a:t>
            </a:r>
            <a:r>
              <a:rPr b="1" spc="-35" dirty="0"/>
              <a:t>Systems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71445" y="2280411"/>
            <a:ext cx="7472045" cy="20510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6500" spc="-20" dirty="0"/>
              <a:t>What </a:t>
            </a:r>
            <a:r>
              <a:rPr sz="6500" spc="-5" dirty="0"/>
              <a:t>is</a:t>
            </a:r>
            <a:r>
              <a:rPr sz="6500" spc="-50" dirty="0"/>
              <a:t> </a:t>
            </a:r>
            <a:r>
              <a:rPr sz="6500" dirty="0"/>
              <a:t>AI??</a:t>
            </a:r>
            <a:endParaRPr sz="6500"/>
          </a:p>
          <a:p>
            <a:pPr algn="ctr">
              <a:lnSpc>
                <a:spcPct val="100000"/>
              </a:lnSpc>
            </a:pPr>
            <a:r>
              <a:rPr sz="6500" dirty="0"/>
              <a:t>Artificial +</a:t>
            </a:r>
            <a:r>
              <a:rPr sz="6500" spc="-80" dirty="0"/>
              <a:t> </a:t>
            </a:r>
            <a:r>
              <a:rPr sz="6500" spc="-20" dirty="0"/>
              <a:t>Intelligence</a:t>
            </a:r>
            <a:endParaRPr sz="6500"/>
          </a:p>
        </p:txBody>
      </p:sp>
      <p:sp>
        <p:nvSpPr>
          <p:cNvPr id="3" name="object 3"/>
          <p:cNvSpPr txBox="1"/>
          <p:nvPr/>
        </p:nvSpPr>
        <p:spPr>
          <a:xfrm>
            <a:off x="10843259" y="6897623"/>
            <a:ext cx="101600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200" dirty="0">
                <a:solidFill>
                  <a:srgbClr val="888888"/>
                </a:solidFill>
                <a:latin typeface="Times New Roman"/>
                <a:cs typeface="Times New Roman"/>
              </a:rPr>
              <a:t>5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22600" y="1296924"/>
            <a:ext cx="7772400" cy="0"/>
          </a:xfrm>
          <a:custGeom>
            <a:avLst/>
            <a:gdLst/>
            <a:ahLst/>
            <a:cxnLst/>
            <a:rect l="l" t="t" r="r" b="b"/>
            <a:pathLst>
              <a:path w="7772400">
                <a:moveTo>
                  <a:pt x="0" y="0"/>
                </a:moveTo>
                <a:lnTo>
                  <a:pt x="7772400" y="0"/>
                </a:lnTo>
              </a:path>
            </a:pathLst>
          </a:custGeom>
          <a:ln w="396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46600" y="116678"/>
            <a:ext cx="3118485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dirty="0">
                <a:latin typeface="Arial"/>
                <a:cs typeface="Arial"/>
              </a:rPr>
              <a:t>Self-driving</a:t>
            </a:r>
            <a:r>
              <a:rPr sz="3400" spc="-135" dirty="0">
                <a:latin typeface="Arial"/>
                <a:cs typeface="Arial"/>
              </a:rPr>
              <a:t> </a:t>
            </a:r>
            <a:r>
              <a:rPr sz="3400" dirty="0">
                <a:latin typeface="Arial"/>
                <a:cs typeface="Arial"/>
              </a:rPr>
              <a:t>cars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828788" y="5235448"/>
            <a:ext cx="3154680" cy="4413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/>
            <a:r>
              <a:rPr sz="1400" u="sng" spc="-15" dirty="0">
                <a:solidFill>
                  <a:srgbClr val="0000FF"/>
                </a:solidFill>
                <a:latin typeface="Arial"/>
                <a:cs typeface="Arial"/>
              </a:rPr>
              <a:t>Google </a:t>
            </a:r>
            <a:r>
              <a:rPr sz="1400" u="sng" spc="-10" dirty="0">
                <a:solidFill>
                  <a:srgbClr val="0000FF"/>
                </a:solidFill>
                <a:latin typeface="Arial"/>
                <a:cs typeface="Arial"/>
              </a:rPr>
              <a:t>plans to assemble </a:t>
            </a:r>
            <a:r>
              <a:rPr sz="1400" u="sng" spc="-5" dirty="0">
                <a:solidFill>
                  <a:srgbClr val="0000FF"/>
                </a:solidFill>
                <a:latin typeface="Arial"/>
                <a:cs typeface="Arial"/>
              </a:rPr>
              <a:t>a </a:t>
            </a:r>
            <a:r>
              <a:rPr sz="1400" u="sng" spc="-10" dirty="0">
                <a:solidFill>
                  <a:srgbClr val="0000FF"/>
                </a:solidFill>
                <a:latin typeface="Arial"/>
                <a:cs typeface="Arial"/>
              </a:rPr>
              <a:t>test fleet of  </a:t>
            </a:r>
            <a:r>
              <a:rPr sz="1400" u="sng" spc="-15" dirty="0">
                <a:solidFill>
                  <a:srgbClr val="0000FF"/>
                </a:solidFill>
                <a:latin typeface="Arial"/>
                <a:cs typeface="Arial"/>
              </a:rPr>
              <a:t>100 </a:t>
            </a:r>
            <a:r>
              <a:rPr sz="1400" u="sng" spc="-10" dirty="0">
                <a:solidFill>
                  <a:srgbClr val="0000FF"/>
                </a:solidFill>
                <a:latin typeface="Arial"/>
                <a:cs typeface="Arial"/>
              </a:rPr>
              <a:t>electric </a:t>
            </a:r>
            <a:r>
              <a:rPr sz="1400" u="sng" spc="-15" dirty="0">
                <a:solidFill>
                  <a:srgbClr val="0000FF"/>
                </a:solidFill>
                <a:latin typeface="Arial"/>
                <a:cs typeface="Arial"/>
              </a:rPr>
              <a:t>two-seat </a:t>
            </a:r>
            <a:r>
              <a:rPr sz="1400" u="sng" spc="-20" dirty="0">
                <a:solidFill>
                  <a:srgbClr val="0000FF"/>
                </a:solidFill>
                <a:latin typeface="Arial"/>
                <a:cs typeface="Arial"/>
              </a:rPr>
              <a:t>prototypes </a:t>
            </a:r>
            <a:r>
              <a:rPr sz="1400" u="sng" spc="-5" dirty="0">
                <a:solidFill>
                  <a:srgbClr val="0000FF"/>
                </a:solidFill>
                <a:latin typeface="Arial"/>
                <a:cs typeface="Arial"/>
              </a:rPr>
              <a:t>in</a:t>
            </a:r>
            <a:r>
              <a:rPr sz="1400" u="sng" spc="25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400" u="sng" spc="-15" dirty="0">
                <a:solidFill>
                  <a:srgbClr val="0000FF"/>
                </a:solidFill>
                <a:latin typeface="Arial"/>
                <a:cs typeface="Arial"/>
              </a:rPr>
              <a:t>2015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359903" y="1749551"/>
            <a:ext cx="3971544" cy="32948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777484" y="6293104"/>
            <a:ext cx="2266950" cy="4413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0" marR="5080" indent="-368935"/>
            <a:r>
              <a:rPr sz="1400" u="sng" spc="-10" dirty="0">
                <a:solidFill>
                  <a:srgbClr val="0000FF"/>
                </a:solidFill>
                <a:latin typeface="Arial"/>
                <a:cs typeface="Arial"/>
              </a:rPr>
              <a:t>Uber </a:t>
            </a:r>
            <a:r>
              <a:rPr sz="1400" u="sng" spc="-15" dirty="0">
                <a:solidFill>
                  <a:srgbClr val="0000FF"/>
                </a:solidFill>
                <a:latin typeface="Arial"/>
                <a:cs typeface="Arial"/>
              </a:rPr>
              <a:t>employee </a:t>
            </a:r>
            <a:r>
              <a:rPr sz="1400" u="sng" spc="-10" dirty="0">
                <a:solidFill>
                  <a:srgbClr val="0000FF"/>
                </a:solidFill>
                <a:latin typeface="Arial"/>
                <a:cs typeface="Arial"/>
              </a:rPr>
              <a:t>of the </a:t>
            </a:r>
            <a:r>
              <a:rPr sz="1400" u="sng" spc="-15" dirty="0">
                <a:solidFill>
                  <a:srgbClr val="0000FF"/>
                </a:solidFill>
                <a:latin typeface="Arial"/>
                <a:cs typeface="Arial"/>
              </a:rPr>
              <a:t>future:  </a:t>
            </a:r>
            <a:r>
              <a:rPr sz="1400" u="sng" spc="-5" dirty="0">
                <a:solidFill>
                  <a:srgbClr val="0000FF"/>
                </a:solidFill>
                <a:latin typeface="Arial"/>
                <a:cs typeface="Arial"/>
              </a:rPr>
              <a:t>The </a:t>
            </a:r>
            <a:r>
              <a:rPr sz="1400" u="sng" spc="-10" dirty="0">
                <a:solidFill>
                  <a:srgbClr val="0000FF"/>
                </a:solidFill>
                <a:latin typeface="Arial"/>
                <a:cs typeface="Arial"/>
              </a:rPr>
              <a:t>self-driving</a:t>
            </a:r>
            <a:r>
              <a:rPr sz="1400" u="sng" spc="-1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400" u="sng" spc="-10" dirty="0">
                <a:solidFill>
                  <a:srgbClr val="0000FF"/>
                </a:solidFill>
                <a:latin typeface="Arial"/>
                <a:cs typeface="Arial"/>
              </a:rPr>
              <a:t>car</a:t>
            </a:r>
            <a:endParaRPr sz="14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486151" y="1749551"/>
            <a:ext cx="4657344" cy="33893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531364" y="5226305"/>
            <a:ext cx="4495165" cy="4413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33070" marR="5080" indent="-421005"/>
            <a:r>
              <a:rPr sz="1400" u="sng" spc="-10" dirty="0">
                <a:solidFill>
                  <a:srgbClr val="0000FF"/>
                </a:solidFill>
                <a:latin typeface="Arial"/>
                <a:cs typeface="Arial"/>
                <a:hlinkClick r:id="rId4"/>
              </a:rPr>
              <a:t>http://www.technologyreview.com/featuredstory/520431/d </a:t>
            </a:r>
            <a:r>
              <a:rPr sz="1400" u="sng" spc="-10" dirty="0">
                <a:solidFill>
                  <a:srgbClr val="0000FF"/>
                </a:solidFill>
                <a:latin typeface="Arial"/>
                <a:cs typeface="Arial"/>
              </a:rPr>
              <a:t> riverless-cars-are-further-away-than-you-think/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22600" y="1296924"/>
            <a:ext cx="7772400" cy="0"/>
          </a:xfrm>
          <a:custGeom>
            <a:avLst/>
            <a:gdLst/>
            <a:ahLst/>
            <a:cxnLst/>
            <a:rect l="l" t="t" r="r" b="b"/>
            <a:pathLst>
              <a:path w="7772400">
                <a:moveTo>
                  <a:pt x="0" y="0"/>
                </a:moveTo>
                <a:lnTo>
                  <a:pt x="7772400" y="0"/>
                </a:lnTo>
              </a:path>
            </a:pathLst>
          </a:custGeom>
          <a:ln w="396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08400" y="151320"/>
            <a:ext cx="5668010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5" dirty="0">
                <a:latin typeface="Arial"/>
                <a:cs typeface="Arial"/>
              </a:rPr>
              <a:t>Speech </a:t>
            </a:r>
            <a:r>
              <a:rPr sz="3400" dirty="0">
                <a:latin typeface="Arial"/>
                <a:cs typeface="Arial"/>
              </a:rPr>
              <a:t>and </a:t>
            </a:r>
            <a:r>
              <a:rPr sz="3400" spc="-5" dirty="0">
                <a:latin typeface="Arial"/>
                <a:cs typeface="Arial"/>
              </a:rPr>
              <a:t>natural</a:t>
            </a:r>
            <a:r>
              <a:rPr sz="3400" spc="-120" dirty="0">
                <a:latin typeface="Arial"/>
                <a:cs typeface="Arial"/>
              </a:rPr>
              <a:t> </a:t>
            </a:r>
            <a:r>
              <a:rPr sz="3400" dirty="0">
                <a:latin typeface="Arial"/>
                <a:cs typeface="Arial"/>
              </a:rPr>
              <a:t>language</a:t>
            </a:r>
          </a:p>
        </p:txBody>
      </p:sp>
      <p:sp>
        <p:nvSpPr>
          <p:cNvPr id="4" name="object 4"/>
          <p:cNvSpPr/>
          <p:nvPr/>
        </p:nvSpPr>
        <p:spPr>
          <a:xfrm>
            <a:off x="3098800" y="2508504"/>
            <a:ext cx="2673096" cy="42275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811781" y="6903719"/>
            <a:ext cx="3262629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200" b="1" u="heavy" spc="-5" dirty="0">
                <a:solidFill>
                  <a:srgbClr val="0000FF"/>
                </a:solidFill>
                <a:latin typeface="Arial"/>
                <a:cs typeface="Arial"/>
                <a:hlinkClick r:id="rId3"/>
              </a:rPr>
              <a:t>http://www.skype.com/en/translator-preview/</a:t>
            </a:r>
            <a:endParaRPr sz="12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016503" y="1520952"/>
            <a:ext cx="2983992" cy="143865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810755" y="6903720"/>
            <a:ext cx="4008120" cy="380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48055" marR="5080" indent="-935990"/>
            <a:r>
              <a:rPr sz="1200" b="1" u="heavy" dirty="0">
                <a:solidFill>
                  <a:srgbClr val="0000FF"/>
                </a:solidFill>
                <a:latin typeface="Arial"/>
                <a:cs typeface="Arial"/>
                <a:hlinkClick r:id="rId5"/>
              </a:rPr>
              <a:t>http://googleblog.blogspot.com/2015/01/hallo-hola-ola- </a:t>
            </a:r>
            <a:r>
              <a:rPr sz="1200" b="1" u="heavy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200" b="1" u="heavy" spc="-5" dirty="0">
                <a:solidFill>
                  <a:srgbClr val="0000FF"/>
                </a:solidFill>
                <a:latin typeface="Arial"/>
                <a:cs typeface="Arial"/>
              </a:rPr>
              <a:t>more-powerful-translate.html</a:t>
            </a:r>
            <a:endParaRPr sz="12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890511" y="1441703"/>
            <a:ext cx="3834384" cy="210616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978903" y="3578352"/>
            <a:ext cx="3666744" cy="130149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990589" y="5302505"/>
            <a:ext cx="3804285" cy="5480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2880" indent="-170180">
              <a:buFont typeface="Arial"/>
              <a:buChar char="•"/>
              <a:tabLst>
                <a:tab pos="183515" algn="l"/>
              </a:tabLst>
            </a:pPr>
            <a:r>
              <a:rPr sz="1400" b="1" spc="-15" dirty="0">
                <a:latin typeface="Arial"/>
                <a:cs typeface="Arial"/>
              </a:rPr>
              <a:t>Instant translation </a:t>
            </a:r>
            <a:r>
              <a:rPr sz="1400" b="1" spc="-10" dirty="0">
                <a:latin typeface="Arial"/>
                <a:cs typeface="Arial"/>
              </a:rPr>
              <a:t>with </a:t>
            </a:r>
            <a:r>
              <a:rPr sz="1400" b="1" spc="-15" dirty="0">
                <a:latin typeface="Arial"/>
                <a:cs typeface="Arial"/>
              </a:rPr>
              <a:t>Word</a:t>
            </a:r>
            <a:r>
              <a:rPr sz="1400" b="1" spc="170" dirty="0">
                <a:latin typeface="Arial"/>
                <a:cs typeface="Arial"/>
              </a:rPr>
              <a:t> </a:t>
            </a:r>
            <a:r>
              <a:rPr sz="1400" b="1" spc="-15" dirty="0">
                <a:latin typeface="Arial"/>
                <a:cs typeface="Arial"/>
              </a:rPr>
              <a:t>Lens</a:t>
            </a:r>
            <a:endParaRPr sz="1400">
              <a:latin typeface="Arial"/>
              <a:cs typeface="Arial"/>
            </a:endParaRPr>
          </a:p>
          <a:p>
            <a:pPr marL="182880" indent="-170180">
              <a:spcBef>
                <a:spcPts val="840"/>
              </a:spcBef>
              <a:buFont typeface="Arial"/>
              <a:buChar char="•"/>
              <a:tabLst>
                <a:tab pos="183515" algn="l"/>
              </a:tabLst>
            </a:pPr>
            <a:r>
              <a:rPr sz="1400" b="1" spc="-15" dirty="0">
                <a:latin typeface="Arial"/>
                <a:cs typeface="Arial"/>
              </a:rPr>
              <a:t>Have </a:t>
            </a:r>
            <a:r>
              <a:rPr sz="1400" b="1" spc="-5" dirty="0">
                <a:latin typeface="Arial"/>
                <a:cs typeface="Arial"/>
              </a:rPr>
              <a:t>a </a:t>
            </a:r>
            <a:r>
              <a:rPr sz="1400" b="1" spc="-15" dirty="0">
                <a:latin typeface="Arial"/>
                <a:cs typeface="Arial"/>
              </a:rPr>
              <a:t>conversation </a:t>
            </a:r>
            <a:r>
              <a:rPr sz="1400" b="1" spc="-10" dirty="0">
                <a:latin typeface="Arial"/>
                <a:cs typeface="Arial"/>
              </a:rPr>
              <a:t>with </a:t>
            </a:r>
            <a:r>
              <a:rPr sz="1400" b="1" spc="-15" dirty="0">
                <a:latin typeface="Arial"/>
                <a:cs typeface="Arial"/>
              </a:rPr>
              <a:t>Google</a:t>
            </a:r>
            <a:r>
              <a:rPr sz="1400" b="1" spc="190" dirty="0">
                <a:latin typeface="Arial"/>
                <a:cs typeface="Arial"/>
              </a:rPr>
              <a:t> </a:t>
            </a:r>
            <a:r>
              <a:rPr sz="1400" b="1" spc="-20" dirty="0">
                <a:latin typeface="Arial"/>
                <a:cs typeface="Arial"/>
              </a:rPr>
              <a:t>Translate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22600" y="1296924"/>
            <a:ext cx="7772400" cy="0"/>
          </a:xfrm>
          <a:custGeom>
            <a:avLst/>
            <a:gdLst/>
            <a:ahLst/>
            <a:cxnLst/>
            <a:rect l="l" t="t" r="r" b="b"/>
            <a:pathLst>
              <a:path w="7772400">
                <a:moveTo>
                  <a:pt x="0" y="0"/>
                </a:moveTo>
                <a:lnTo>
                  <a:pt x="7772400" y="0"/>
                </a:lnTo>
              </a:path>
            </a:pathLst>
          </a:custGeom>
          <a:ln w="396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04388" y="683769"/>
            <a:ext cx="1207770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10" dirty="0">
                <a:latin typeface="Arial"/>
                <a:cs typeface="Arial"/>
              </a:rPr>
              <a:t>Vi</a:t>
            </a:r>
            <a:r>
              <a:rPr sz="3400" dirty="0">
                <a:latin typeface="Arial"/>
                <a:cs typeface="Arial"/>
              </a:rPr>
              <a:t>s</a:t>
            </a:r>
            <a:r>
              <a:rPr sz="3400" spc="10" dirty="0">
                <a:latin typeface="Arial"/>
                <a:cs typeface="Arial"/>
              </a:rPr>
              <a:t>i</a:t>
            </a:r>
            <a:r>
              <a:rPr sz="3400" dirty="0">
                <a:latin typeface="Arial"/>
                <a:cs typeface="Arial"/>
              </a:rPr>
              <a:t>on</a:t>
            </a:r>
            <a:endParaRPr sz="3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972552" y="4642103"/>
            <a:ext cx="3297936" cy="2362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016503" y="1441703"/>
            <a:ext cx="7229856" cy="30601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7870A259-391D-7165-4A37-D0B220BDDCC6}"/>
              </a:ext>
            </a:extLst>
          </p:cNvPr>
          <p:cNvSpPr/>
          <p:nvPr/>
        </p:nvSpPr>
        <p:spPr>
          <a:xfrm>
            <a:off x="1899479" y="3733801"/>
            <a:ext cx="1486983" cy="375112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31040" y="590267"/>
            <a:ext cx="486856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pc="-65" dirty="0">
                <a:latin typeface="Cambria"/>
                <a:cs typeface="Cambria"/>
              </a:rPr>
              <a:t>Healthcare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046B98C-53ED-BC0C-4AD1-20E072FB07C7}"/>
              </a:ext>
            </a:extLst>
          </p:cNvPr>
          <p:cNvGrpSpPr/>
          <p:nvPr/>
        </p:nvGrpSpPr>
        <p:grpSpPr>
          <a:xfrm>
            <a:off x="1965374" y="1524000"/>
            <a:ext cx="8982026" cy="4961536"/>
            <a:chOff x="3833400" y="2079651"/>
            <a:chExt cx="6156041" cy="4017874"/>
          </a:xfrm>
        </p:grpSpPr>
        <p:sp>
          <p:nvSpPr>
            <p:cNvPr id="3" name="object 3"/>
            <p:cNvSpPr txBox="1"/>
            <p:nvPr/>
          </p:nvSpPr>
          <p:spPr>
            <a:xfrm>
              <a:off x="6031812" y="2079651"/>
              <a:ext cx="1759253" cy="293029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9671"/>
              <a:r>
                <a:rPr sz="1904" b="1" spc="-42" dirty="0">
                  <a:solidFill>
                    <a:srgbClr val="FFA500"/>
                  </a:solidFill>
                  <a:latin typeface="Gill Sans MT"/>
                  <a:cs typeface="Gill Sans MT"/>
                </a:rPr>
                <a:t>Chest</a:t>
              </a:r>
              <a:r>
                <a:rPr sz="1904" b="1" spc="141" dirty="0">
                  <a:solidFill>
                    <a:srgbClr val="FFA500"/>
                  </a:solidFill>
                  <a:latin typeface="Gill Sans MT"/>
                  <a:cs typeface="Gill Sans MT"/>
                </a:rPr>
                <a:t> </a:t>
              </a:r>
              <a:r>
                <a:rPr sz="1904" b="1" spc="-38" dirty="0">
                  <a:solidFill>
                    <a:srgbClr val="FFA500"/>
                  </a:solidFill>
                  <a:latin typeface="Gill Sans MT"/>
                  <a:cs typeface="Gill Sans MT"/>
                </a:rPr>
                <a:t>radiology</a:t>
              </a:r>
              <a:endParaRPr sz="1904">
                <a:latin typeface="Gill Sans MT"/>
                <a:cs typeface="Gill Sans MT"/>
              </a:endParaRPr>
            </a:p>
          </p:txBody>
        </p:sp>
        <p:sp>
          <p:nvSpPr>
            <p:cNvPr id="4" name="object 4"/>
            <p:cNvSpPr/>
            <p:nvPr/>
          </p:nvSpPr>
          <p:spPr>
            <a:xfrm>
              <a:off x="5456991" y="2416892"/>
              <a:ext cx="2908477" cy="138890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371"/>
            </a:p>
          </p:txBody>
        </p:sp>
        <p:sp>
          <p:nvSpPr>
            <p:cNvPr id="5" name="object 5"/>
            <p:cNvSpPr txBox="1"/>
            <p:nvPr/>
          </p:nvSpPr>
          <p:spPr>
            <a:xfrm>
              <a:off x="3833400" y="4303626"/>
              <a:ext cx="2326489" cy="293029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9671"/>
              <a:r>
                <a:rPr sz="1904" b="1" spc="-11" dirty="0">
                  <a:solidFill>
                    <a:srgbClr val="FFA500"/>
                  </a:solidFill>
                  <a:latin typeface="Gill Sans MT"/>
                  <a:cs typeface="Gill Sans MT"/>
                </a:rPr>
                <a:t>Diabetic</a:t>
              </a:r>
              <a:r>
                <a:rPr sz="1904" b="1" spc="152" dirty="0">
                  <a:solidFill>
                    <a:srgbClr val="FFA500"/>
                  </a:solidFill>
                  <a:latin typeface="Gill Sans MT"/>
                  <a:cs typeface="Gill Sans MT"/>
                </a:rPr>
                <a:t> </a:t>
              </a:r>
              <a:r>
                <a:rPr sz="1904" b="1" spc="-34" dirty="0">
                  <a:solidFill>
                    <a:srgbClr val="FFA500"/>
                  </a:solidFill>
                  <a:latin typeface="Gill Sans MT"/>
                  <a:cs typeface="Gill Sans MT"/>
                </a:rPr>
                <a:t>retinopathy</a:t>
              </a:r>
              <a:endParaRPr sz="1904">
                <a:latin typeface="Gill Sans MT"/>
                <a:cs typeface="Gill Sans MT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4510156" y="4640868"/>
              <a:ext cx="972718" cy="97271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371"/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6624229" y="4303626"/>
              <a:ext cx="3365212" cy="293029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9671"/>
              <a:r>
                <a:rPr sz="1904" b="1" spc="-30" dirty="0">
                  <a:solidFill>
                    <a:srgbClr val="FFA500"/>
                  </a:solidFill>
                  <a:latin typeface="Gill Sans MT"/>
                  <a:cs typeface="Gill Sans MT"/>
                </a:rPr>
                <a:t>Drug </a:t>
              </a:r>
              <a:r>
                <a:rPr sz="1904" b="1" spc="-38" dirty="0">
                  <a:solidFill>
                    <a:srgbClr val="FFA500"/>
                  </a:solidFill>
                  <a:latin typeface="Gill Sans MT"/>
                  <a:cs typeface="Gill Sans MT"/>
                </a:rPr>
                <a:t>screening </a:t>
              </a:r>
              <a:r>
                <a:rPr sz="1904" b="1" spc="-65" dirty="0">
                  <a:solidFill>
                    <a:srgbClr val="FFA500"/>
                  </a:solidFill>
                  <a:latin typeface="Gill Sans MT"/>
                  <a:cs typeface="Gill Sans MT"/>
                </a:rPr>
                <a:t>for </a:t>
              </a:r>
              <a:r>
                <a:rPr sz="1904" b="1" spc="99" dirty="0">
                  <a:solidFill>
                    <a:srgbClr val="FFA500"/>
                  </a:solidFill>
                  <a:latin typeface="Gill Sans MT"/>
                  <a:cs typeface="Gill Sans MT"/>
                </a:rPr>
                <a:t> </a:t>
              </a:r>
              <a:r>
                <a:rPr sz="1904" b="1" spc="-19" dirty="0">
                  <a:solidFill>
                    <a:srgbClr val="FFA500"/>
                  </a:solidFill>
                  <a:latin typeface="Gill Sans MT"/>
                  <a:cs typeface="Gill Sans MT"/>
                </a:rPr>
                <a:t>COVID-19</a:t>
              </a:r>
              <a:endParaRPr sz="1904">
                <a:latin typeface="Gill Sans MT"/>
                <a:cs typeface="Gill Sans MT"/>
              </a:endParaRPr>
            </a:p>
          </p:txBody>
        </p:sp>
        <p:sp>
          <p:nvSpPr>
            <p:cNvPr id="8" name="object 8"/>
            <p:cNvSpPr/>
            <p:nvPr/>
          </p:nvSpPr>
          <p:spPr>
            <a:xfrm>
              <a:off x="7578315" y="4640867"/>
              <a:ext cx="1456658" cy="1456658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371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965373" y="6485536"/>
            <a:ext cx="283860" cy="1172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762" spc="-4" dirty="0">
                <a:latin typeface="Cambria"/>
                <a:cs typeface="Cambria"/>
              </a:rPr>
              <a:t>CS221</a:t>
            </a:r>
            <a:endParaRPr sz="762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43357" y="228600"/>
            <a:ext cx="4048255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pc="-65" dirty="0">
                <a:latin typeface="Tahoma"/>
                <a:cs typeface="Tahoma"/>
              </a:rPr>
              <a:t>Poverty</a:t>
            </a:r>
            <a:r>
              <a:rPr dirty="0">
                <a:latin typeface="Tahoma"/>
                <a:cs typeface="Tahoma"/>
              </a:rPr>
              <a:t> </a:t>
            </a:r>
            <a:r>
              <a:rPr spc="-103" dirty="0">
                <a:latin typeface="Tahoma"/>
                <a:cs typeface="Tahoma"/>
              </a:rPr>
              <a:t>mapping</a:t>
            </a:r>
          </a:p>
        </p:txBody>
      </p:sp>
      <p:sp>
        <p:nvSpPr>
          <p:cNvPr id="3" name="object 3"/>
          <p:cNvSpPr/>
          <p:nvPr/>
        </p:nvSpPr>
        <p:spPr>
          <a:xfrm>
            <a:off x="2553352" y="2167390"/>
            <a:ext cx="4360296" cy="22212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4" name="object 4"/>
          <p:cNvSpPr/>
          <p:nvPr/>
        </p:nvSpPr>
        <p:spPr>
          <a:xfrm>
            <a:off x="6424870" y="2651330"/>
            <a:ext cx="4844236" cy="386667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6" name="object 6"/>
          <p:cNvSpPr txBox="1"/>
          <p:nvPr/>
        </p:nvSpPr>
        <p:spPr>
          <a:xfrm>
            <a:off x="1965373" y="6485536"/>
            <a:ext cx="283860" cy="1172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762" spc="-15" dirty="0">
                <a:latin typeface="Tahoma"/>
                <a:cs typeface="Tahoma"/>
              </a:rPr>
              <a:t>CS221</a:t>
            </a:r>
            <a:endParaRPr sz="762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653655" y="6451814"/>
            <a:ext cx="203586" cy="1465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952" spc="-38" dirty="0">
                <a:latin typeface="Tahoma"/>
                <a:cs typeface="Tahoma"/>
              </a:rPr>
              <a:t>136</a:t>
            </a:r>
            <a:endParaRPr sz="952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22600" y="1296924"/>
            <a:ext cx="7772400" cy="0"/>
          </a:xfrm>
          <a:custGeom>
            <a:avLst/>
            <a:gdLst/>
            <a:ahLst/>
            <a:cxnLst/>
            <a:rect l="l" t="t" r="r" b="b"/>
            <a:pathLst>
              <a:path w="7772400">
                <a:moveTo>
                  <a:pt x="0" y="0"/>
                </a:moveTo>
                <a:lnTo>
                  <a:pt x="7772400" y="0"/>
                </a:lnTo>
              </a:path>
            </a:pathLst>
          </a:custGeom>
          <a:ln w="396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517126" y="230384"/>
            <a:ext cx="1418590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-10" dirty="0">
                <a:latin typeface="Arial"/>
                <a:cs typeface="Arial"/>
              </a:rPr>
              <a:t>G</a:t>
            </a:r>
            <a:r>
              <a:rPr sz="3400" dirty="0">
                <a:latin typeface="Arial"/>
                <a:cs typeface="Arial"/>
              </a:rPr>
              <a:t>a</a:t>
            </a:r>
            <a:r>
              <a:rPr sz="3400" spc="-5" dirty="0">
                <a:latin typeface="Arial"/>
                <a:cs typeface="Arial"/>
              </a:rPr>
              <a:t>m</a:t>
            </a:r>
            <a:r>
              <a:rPr sz="3400" dirty="0">
                <a:latin typeface="Arial"/>
                <a:cs typeface="Arial"/>
              </a:rPr>
              <a:t>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12801" y="1411224"/>
            <a:ext cx="9932544" cy="51655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marR="659765" indent="-344170">
              <a:buChar char="•"/>
              <a:tabLst>
                <a:tab pos="356870" algn="l"/>
                <a:tab pos="357505" algn="l"/>
              </a:tabLst>
            </a:pPr>
            <a:r>
              <a:rPr sz="2400" dirty="0">
                <a:latin typeface="Arial"/>
                <a:cs typeface="Arial"/>
              </a:rPr>
              <a:t>1997: </a:t>
            </a:r>
            <a:r>
              <a:rPr sz="2400" spc="-5" dirty="0">
                <a:latin typeface="Arial"/>
                <a:cs typeface="Arial"/>
              </a:rPr>
              <a:t>IBM’s </a:t>
            </a:r>
            <a:r>
              <a:rPr sz="2400" dirty="0">
                <a:latin typeface="Arial"/>
                <a:cs typeface="Arial"/>
              </a:rPr>
              <a:t>Deep Blue </a:t>
            </a:r>
            <a:r>
              <a:rPr sz="2400" spc="5" dirty="0">
                <a:latin typeface="Arial"/>
                <a:cs typeface="Arial"/>
              </a:rPr>
              <a:t>defeats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reigning</a:t>
            </a:r>
            <a:r>
              <a:rPr sz="2400" spc="-114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world  </a:t>
            </a:r>
            <a:r>
              <a:rPr sz="2400" dirty="0">
                <a:latin typeface="Arial"/>
                <a:cs typeface="Arial"/>
              </a:rPr>
              <a:t>chess champion </a:t>
            </a:r>
            <a:r>
              <a:rPr sz="2400" spc="-5" dirty="0">
                <a:latin typeface="Arial"/>
                <a:cs typeface="Arial"/>
              </a:rPr>
              <a:t>Garry</a:t>
            </a:r>
            <a:r>
              <a:rPr sz="2400" spc="-7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Kasparov</a:t>
            </a:r>
          </a:p>
          <a:p>
            <a:pPr marL="756285" lvl="1" indent="-286385">
              <a:spcBef>
                <a:spcPts val="495"/>
              </a:spcBef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2000" b="1" spc="-10" dirty="0">
                <a:latin typeface="Arial"/>
                <a:cs typeface="Arial"/>
              </a:rPr>
              <a:t>1996: Kasparov Beats Deep</a:t>
            </a:r>
            <a:r>
              <a:rPr sz="2000" b="1" spc="110" dirty="0">
                <a:latin typeface="Arial"/>
                <a:cs typeface="Arial"/>
              </a:rPr>
              <a:t> </a:t>
            </a:r>
            <a:r>
              <a:rPr sz="2000" b="1" spc="-5" dirty="0">
                <a:latin typeface="Arial"/>
                <a:cs typeface="Arial"/>
              </a:rPr>
              <a:t>Blue</a:t>
            </a:r>
            <a:endParaRPr sz="2000" dirty="0">
              <a:latin typeface="Arial"/>
              <a:cs typeface="Arial"/>
            </a:endParaRPr>
          </a:p>
          <a:p>
            <a:pPr marL="756285" marR="2451735"/>
            <a:r>
              <a:rPr sz="2000" dirty="0">
                <a:latin typeface="Arial"/>
                <a:cs typeface="Arial"/>
              </a:rPr>
              <a:t>“I </a:t>
            </a:r>
            <a:r>
              <a:rPr sz="2000" spc="-10" dirty="0">
                <a:latin typeface="Arial"/>
                <a:cs typeface="Arial"/>
              </a:rPr>
              <a:t>could </a:t>
            </a:r>
            <a:r>
              <a:rPr sz="2000" spc="-5" dirty="0">
                <a:latin typeface="Arial"/>
                <a:cs typeface="Arial"/>
              </a:rPr>
              <a:t>feel – I </a:t>
            </a:r>
            <a:r>
              <a:rPr sz="2000" spc="-10" dirty="0">
                <a:latin typeface="Arial"/>
                <a:cs typeface="Arial"/>
              </a:rPr>
              <a:t>could </a:t>
            </a:r>
            <a:r>
              <a:rPr sz="2000" dirty="0">
                <a:latin typeface="Arial"/>
                <a:cs typeface="Arial"/>
              </a:rPr>
              <a:t>smell </a:t>
            </a:r>
            <a:r>
              <a:rPr sz="2000" spc="-5" dirty="0">
                <a:latin typeface="Arial"/>
                <a:cs typeface="Arial"/>
              </a:rPr>
              <a:t>– a </a:t>
            </a:r>
            <a:r>
              <a:rPr sz="2000" spc="-10" dirty="0">
                <a:latin typeface="Arial"/>
                <a:cs typeface="Arial"/>
              </a:rPr>
              <a:t>new </a:t>
            </a:r>
            <a:r>
              <a:rPr sz="2000" dirty="0">
                <a:latin typeface="Arial"/>
                <a:cs typeface="Arial"/>
              </a:rPr>
              <a:t>kind  </a:t>
            </a:r>
            <a:r>
              <a:rPr sz="2000" spc="-10" dirty="0">
                <a:latin typeface="Arial"/>
                <a:cs typeface="Arial"/>
              </a:rPr>
              <a:t>of intelligence </a:t>
            </a:r>
            <a:r>
              <a:rPr sz="2000" spc="-5" dirty="0">
                <a:latin typeface="Arial"/>
                <a:cs typeface="Arial"/>
              </a:rPr>
              <a:t>across </a:t>
            </a:r>
            <a:r>
              <a:rPr sz="2000" spc="-10" dirty="0">
                <a:latin typeface="Arial"/>
                <a:cs typeface="Arial"/>
              </a:rPr>
              <a:t>the</a:t>
            </a:r>
            <a:r>
              <a:rPr sz="2000" spc="114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table.”</a:t>
            </a:r>
            <a:endParaRPr sz="2000" dirty="0">
              <a:latin typeface="Arial"/>
              <a:cs typeface="Arial"/>
            </a:endParaRPr>
          </a:p>
          <a:p>
            <a:pPr marL="756285" lvl="1" indent="-286385">
              <a:spcBef>
                <a:spcPts val="480"/>
              </a:spcBef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2000" b="1" spc="-10" dirty="0">
                <a:latin typeface="Arial"/>
                <a:cs typeface="Arial"/>
              </a:rPr>
              <a:t>1997: Deep </a:t>
            </a:r>
            <a:r>
              <a:rPr sz="2000" b="1" spc="-5" dirty="0">
                <a:latin typeface="Arial"/>
                <a:cs typeface="Arial"/>
              </a:rPr>
              <a:t>Blue </a:t>
            </a:r>
            <a:r>
              <a:rPr sz="2000" b="1" spc="-10" dirty="0">
                <a:latin typeface="Arial"/>
                <a:cs typeface="Arial"/>
              </a:rPr>
              <a:t>Beats</a:t>
            </a:r>
            <a:r>
              <a:rPr sz="2000" b="1" spc="80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Kasparov</a:t>
            </a:r>
            <a:endParaRPr sz="2000" dirty="0">
              <a:latin typeface="Arial"/>
              <a:cs typeface="Arial"/>
            </a:endParaRPr>
          </a:p>
          <a:p>
            <a:pPr marL="756285"/>
            <a:r>
              <a:rPr sz="2000" spc="-10" dirty="0">
                <a:latin typeface="Arial"/>
                <a:cs typeface="Arial"/>
              </a:rPr>
              <a:t>“Deep </a:t>
            </a:r>
            <a:r>
              <a:rPr sz="2000" spc="-15" dirty="0">
                <a:latin typeface="Arial"/>
                <a:cs typeface="Arial"/>
              </a:rPr>
              <a:t>Blue </a:t>
            </a:r>
            <a:r>
              <a:rPr sz="2000" spc="-5" dirty="0">
                <a:latin typeface="Arial"/>
                <a:cs typeface="Arial"/>
              </a:rPr>
              <a:t>hasn't </a:t>
            </a:r>
            <a:r>
              <a:rPr sz="2000" spc="-10" dirty="0">
                <a:latin typeface="Arial"/>
                <a:cs typeface="Arial"/>
              </a:rPr>
              <a:t>proven</a:t>
            </a:r>
            <a:r>
              <a:rPr sz="2000" spc="114" dirty="0">
                <a:latin typeface="Arial"/>
                <a:cs typeface="Arial"/>
              </a:rPr>
              <a:t> </a:t>
            </a:r>
            <a:r>
              <a:rPr sz="2000" spc="-15" dirty="0">
                <a:latin typeface="Arial"/>
                <a:cs typeface="Arial"/>
              </a:rPr>
              <a:t>anything.”</a:t>
            </a:r>
            <a:endParaRPr sz="2000" dirty="0">
              <a:latin typeface="Arial"/>
              <a:cs typeface="Arial"/>
            </a:endParaRPr>
          </a:p>
          <a:p>
            <a:pPr marL="356870" indent="-344170">
              <a:spcBef>
                <a:spcPts val="560"/>
              </a:spcBef>
              <a:buChar char="•"/>
              <a:tabLst>
                <a:tab pos="356870" algn="l"/>
                <a:tab pos="357505" algn="l"/>
              </a:tabLst>
            </a:pPr>
            <a:r>
              <a:rPr sz="2400" spc="5" dirty="0">
                <a:latin typeface="Arial"/>
                <a:cs typeface="Arial"/>
              </a:rPr>
              <a:t>2007: </a:t>
            </a:r>
            <a:r>
              <a:rPr sz="2400" u="heavy" dirty="0">
                <a:solidFill>
                  <a:srgbClr val="0000FF"/>
                </a:solidFill>
                <a:latin typeface="Arial"/>
                <a:cs typeface="Arial"/>
              </a:rPr>
              <a:t>Checkers </a:t>
            </a:r>
            <a:r>
              <a:rPr sz="2400" u="heavy" spc="-5" dirty="0">
                <a:solidFill>
                  <a:srgbClr val="0000FF"/>
                </a:solidFill>
                <a:latin typeface="Arial"/>
                <a:cs typeface="Arial"/>
              </a:rPr>
              <a:t>is</a:t>
            </a:r>
            <a:r>
              <a:rPr sz="2400" u="heavy" spc="-114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0000FF"/>
                </a:solidFill>
                <a:latin typeface="Arial"/>
                <a:cs typeface="Arial"/>
              </a:rPr>
              <a:t>solved</a:t>
            </a:r>
            <a:endParaRPr sz="2400" dirty="0">
              <a:latin typeface="Arial"/>
              <a:cs typeface="Arial"/>
            </a:endParaRPr>
          </a:p>
          <a:p>
            <a:pPr marL="756285" marR="5080" lvl="1" indent="-286385">
              <a:spcBef>
                <a:spcPts val="495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Though </a:t>
            </a:r>
            <a:r>
              <a:rPr sz="2000" dirty="0">
                <a:latin typeface="Arial"/>
                <a:cs typeface="Arial"/>
              </a:rPr>
              <a:t>checkers </a:t>
            </a:r>
            <a:r>
              <a:rPr sz="2000" spc="-5" dirty="0">
                <a:latin typeface="Arial"/>
                <a:cs typeface="Arial"/>
              </a:rPr>
              <a:t>programs </a:t>
            </a:r>
            <a:r>
              <a:rPr sz="2000" spc="-10" dirty="0">
                <a:latin typeface="Arial"/>
                <a:cs typeface="Arial"/>
              </a:rPr>
              <a:t>had been beating the </a:t>
            </a:r>
            <a:r>
              <a:rPr sz="2000" spc="-5" dirty="0">
                <a:latin typeface="Arial"/>
                <a:cs typeface="Arial"/>
              </a:rPr>
              <a:t>best human  </a:t>
            </a:r>
            <a:r>
              <a:rPr sz="2000" spc="-20" dirty="0">
                <a:latin typeface="Arial"/>
                <a:cs typeface="Arial"/>
              </a:rPr>
              <a:t>players </a:t>
            </a:r>
            <a:r>
              <a:rPr sz="2000" dirty="0">
                <a:latin typeface="Arial"/>
                <a:cs typeface="Arial"/>
              </a:rPr>
              <a:t>for </a:t>
            </a:r>
            <a:r>
              <a:rPr sz="2000" spc="-10" dirty="0">
                <a:latin typeface="Arial"/>
                <a:cs typeface="Arial"/>
              </a:rPr>
              <a:t>at least </a:t>
            </a:r>
            <a:r>
              <a:rPr sz="2000" spc="-5" dirty="0">
                <a:latin typeface="Arial"/>
                <a:cs typeface="Arial"/>
              </a:rPr>
              <a:t>a </a:t>
            </a:r>
            <a:r>
              <a:rPr sz="2000" spc="-10" dirty="0">
                <a:latin typeface="Arial"/>
                <a:cs typeface="Arial"/>
              </a:rPr>
              <a:t>decade </a:t>
            </a:r>
            <a:r>
              <a:rPr sz="2000" spc="-5" dirty="0">
                <a:latin typeface="Arial"/>
                <a:cs typeface="Arial"/>
              </a:rPr>
              <a:t>before</a:t>
            </a:r>
            <a:r>
              <a:rPr sz="2000" spc="175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then</a:t>
            </a:r>
            <a:endParaRPr sz="2000" dirty="0">
              <a:latin typeface="Arial"/>
              <a:cs typeface="Arial"/>
            </a:endParaRPr>
          </a:p>
          <a:p>
            <a:pPr marL="356870" indent="-344170">
              <a:spcBef>
                <a:spcPts val="560"/>
              </a:spcBef>
              <a:buChar char="•"/>
              <a:tabLst>
                <a:tab pos="356870" algn="l"/>
                <a:tab pos="357505" algn="l"/>
              </a:tabLst>
            </a:pPr>
            <a:r>
              <a:rPr sz="2400" dirty="0">
                <a:latin typeface="Arial"/>
                <a:cs typeface="Arial"/>
              </a:rPr>
              <a:t>2014: </a:t>
            </a:r>
            <a:r>
              <a:rPr sz="2400" u="heavy" dirty="0">
                <a:solidFill>
                  <a:srgbClr val="0000FF"/>
                </a:solidFill>
                <a:latin typeface="Arial"/>
                <a:cs typeface="Arial"/>
              </a:rPr>
              <a:t>Heads-up </a:t>
            </a:r>
            <a:r>
              <a:rPr sz="2400" u="heavy" spc="-5" dirty="0">
                <a:solidFill>
                  <a:srgbClr val="0000FF"/>
                </a:solidFill>
                <a:latin typeface="Arial"/>
                <a:cs typeface="Arial"/>
              </a:rPr>
              <a:t>limit </a:t>
            </a:r>
            <a:r>
              <a:rPr sz="2400" u="heavy" dirty="0">
                <a:solidFill>
                  <a:srgbClr val="0000FF"/>
                </a:solidFill>
                <a:latin typeface="Arial"/>
                <a:cs typeface="Arial"/>
              </a:rPr>
              <a:t>Texas Hold-em poker </a:t>
            </a:r>
            <a:r>
              <a:rPr sz="2400" u="heavy" spc="-5" dirty="0">
                <a:solidFill>
                  <a:srgbClr val="0000FF"/>
                </a:solidFill>
                <a:latin typeface="Arial"/>
                <a:cs typeface="Arial"/>
              </a:rPr>
              <a:t>is</a:t>
            </a:r>
            <a:r>
              <a:rPr sz="2400" u="heavy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u="heavy" spc="-5" dirty="0">
                <a:solidFill>
                  <a:srgbClr val="0000FF"/>
                </a:solidFill>
                <a:latin typeface="Arial"/>
                <a:cs typeface="Arial"/>
              </a:rPr>
              <a:t>solved</a:t>
            </a:r>
            <a:endParaRPr sz="2400" dirty="0">
              <a:latin typeface="Arial"/>
              <a:cs typeface="Arial"/>
            </a:endParaRPr>
          </a:p>
          <a:p>
            <a:pPr marL="756285" lvl="1" indent="-286385">
              <a:spcBef>
                <a:spcPts val="495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5" dirty="0">
                <a:latin typeface="Arial"/>
                <a:cs typeface="Arial"/>
              </a:rPr>
              <a:t>First </a:t>
            </a:r>
            <a:r>
              <a:rPr sz="2000" dirty="0">
                <a:latin typeface="Arial"/>
                <a:cs typeface="Arial"/>
              </a:rPr>
              <a:t>game </a:t>
            </a:r>
            <a:r>
              <a:rPr sz="2000" spc="-10" dirty="0">
                <a:latin typeface="Arial"/>
                <a:cs typeface="Arial"/>
              </a:rPr>
              <a:t>of </a:t>
            </a:r>
            <a:r>
              <a:rPr sz="2000" dirty="0">
                <a:latin typeface="Arial"/>
                <a:cs typeface="Arial"/>
              </a:rPr>
              <a:t>imperfect</a:t>
            </a:r>
            <a:r>
              <a:rPr sz="2000" spc="-8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information</a:t>
            </a:r>
            <a:endParaRPr sz="2000" dirty="0">
              <a:latin typeface="Arial"/>
              <a:cs typeface="Arial"/>
            </a:endParaRPr>
          </a:p>
          <a:p>
            <a:pPr marL="356870" marR="314960" indent="-344170">
              <a:spcBef>
                <a:spcPts val="555"/>
              </a:spcBef>
              <a:buChar char="•"/>
              <a:tabLst>
                <a:tab pos="356870" algn="l"/>
                <a:tab pos="357505" algn="l"/>
              </a:tabLst>
            </a:pPr>
            <a:r>
              <a:rPr sz="2400" dirty="0">
                <a:latin typeface="Arial"/>
                <a:cs typeface="Arial"/>
              </a:rPr>
              <a:t>2015: </a:t>
            </a:r>
            <a:r>
              <a:rPr sz="2400" u="heavy" dirty="0">
                <a:solidFill>
                  <a:srgbClr val="0000FF"/>
                </a:solidFill>
                <a:latin typeface="Arial"/>
                <a:cs typeface="Arial"/>
              </a:rPr>
              <a:t>Deep reinforcement learning beats humans</a:t>
            </a:r>
            <a:r>
              <a:rPr sz="2400" u="heavy" spc="-16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0000FF"/>
                </a:solidFill>
                <a:latin typeface="Arial"/>
                <a:cs typeface="Arial"/>
              </a:rPr>
              <a:t>at  </a:t>
            </a:r>
            <a:r>
              <a:rPr sz="2400" u="heavy" spc="-5" dirty="0">
                <a:solidFill>
                  <a:srgbClr val="0000FF"/>
                </a:solidFill>
                <a:latin typeface="Arial"/>
                <a:cs typeface="Arial"/>
              </a:rPr>
              <a:t>classic </a:t>
            </a:r>
            <a:r>
              <a:rPr sz="2400" u="heavy" dirty="0">
                <a:solidFill>
                  <a:srgbClr val="0000FF"/>
                </a:solidFill>
                <a:latin typeface="Arial"/>
                <a:cs typeface="Arial"/>
              </a:rPr>
              <a:t>arcade</a:t>
            </a:r>
            <a:r>
              <a:rPr sz="2400" u="heavy" spc="-6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0000FF"/>
                </a:solidFill>
                <a:latin typeface="Arial"/>
                <a:cs typeface="Arial"/>
              </a:rPr>
              <a:t>games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652000" y="1826890"/>
            <a:ext cx="3663696" cy="20604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08600" y="201133"/>
            <a:ext cx="2475865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spc="-5" dirty="0">
                <a:latin typeface="Arial"/>
                <a:cs typeface="Arial"/>
              </a:rPr>
              <a:t>M</a:t>
            </a:r>
            <a:r>
              <a:rPr sz="3400" dirty="0">
                <a:latin typeface="Arial"/>
                <a:cs typeface="Arial"/>
              </a:rPr>
              <a:t>a</a:t>
            </a:r>
            <a:r>
              <a:rPr sz="3400" spc="-15" dirty="0">
                <a:latin typeface="Arial"/>
                <a:cs typeface="Arial"/>
              </a:rPr>
              <a:t>t</a:t>
            </a:r>
            <a:r>
              <a:rPr sz="3400" dirty="0">
                <a:latin typeface="Arial"/>
                <a:cs typeface="Arial"/>
              </a:rPr>
              <a:t>he</a:t>
            </a:r>
            <a:r>
              <a:rPr sz="3400" spc="-5" dirty="0">
                <a:latin typeface="Arial"/>
                <a:cs typeface="Arial"/>
              </a:rPr>
              <a:t>m</a:t>
            </a:r>
            <a:r>
              <a:rPr sz="3400" dirty="0">
                <a:latin typeface="Arial"/>
                <a:cs typeface="Arial"/>
              </a:rPr>
              <a:t>a</a:t>
            </a:r>
            <a:r>
              <a:rPr sz="3400" spc="-15" dirty="0">
                <a:latin typeface="Arial"/>
                <a:cs typeface="Arial"/>
              </a:rPr>
              <a:t>t</a:t>
            </a:r>
            <a:r>
              <a:rPr sz="3400" spc="10" dirty="0">
                <a:latin typeface="Arial"/>
                <a:cs typeface="Arial"/>
              </a:rPr>
              <a:t>i</a:t>
            </a:r>
            <a:r>
              <a:rPr sz="3400" dirty="0">
                <a:latin typeface="Arial"/>
                <a:cs typeface="Arial"/>
              </a:rPr>
              <a:t>cs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028189" y="1411224"/>
            <a:ext cx="7381875" cy="2223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marR="5080" indent="-344170">
              <a:buChar char="•"/>
              <a:tabLst>
                <a:tab pos="356870" algn="l"/>
                <a:tab pos="357505" algn="l"/>
              </a:tabLst>
            </a:pPr>
            <a:r>
              <a:rPr sz="2400" dirty="0">
                <a:latin typeface="Arial"/>
                <a:cs typeface="Arial"/>
              </a:rPr>
              <a:t>In 1996, </a:t>
            </a:r>
            <a:r>
              <a:rPr sz="2400" spc="-5" dirty="0">
                <a:latin typeface="Arial"/>
                <a:cs typeface="Arial"/>
              </a:rPr>
              <a:t>a </a:t>
            </a:r>
            <a:r>
              <a:rPr sz="2400" dirty="0">
                <a:latin typeface="Arial"/>
                <a:cs typeface="Arial"/>
              </a:rPr>
              <a:t>computer </a:t>
            </a:r>
            <a:r>
              <a:rPr sz="2400" spc="-5" dirty="0">
                <a:latin typeface="Arial"/>
                <a:cs typeface="Arial"/>
              </a:rPr>
              <a:t>program </a:t>
            </a:r>
            <a:r>
              <a:rPr sz="2400" spc="-10" dirty="0">
                <a:latin typeface="Arial"/>
                <a:cs typeface="Arial"/>
              </a:rPr>
              <a:t>written </a:t>
            </a:r>
            <a:r>
              <a:rPr sz="2400" dirty="0">
                <a:latin typeface="Arial"/>
                <a:cs typeface="Arial"/>
              </a:rPr>
              <a:t>by </a:t>
            </a:r>
            <a:r>
              <a:rPr sz="2400" spc="-5" dirty="0">
                <a:latin typeface="Arial"/>
                <a:cs typeface="Arial"/>
              </a:rPr>
              <a:t>researchers  </a:t>
            </a:r>
            <a:r>
              <a:rPr sz="2400" dirty="0">
                <a:latin typeface="Arial"/>
                <a:cs typeface="Arial"/>
              </a:rPr>
              <a:t>at </a:t>
            </a:r>
            <a:r>
              <a:rPr sz="2400" spc="-5" dirty="0">
                <a:latin typeface="Arial"/>
                <a:cs typeface="Arial"/>
              </a:rPr>
              <a:t>Argonne </a:t>
            </a:r>
            <a:r>
              <a:rPr sz="2400" dirty="0">
                <a:latin typeface="Arial"/>
                <a:cs typeface="Arial"/>
              </a:rPr>
              <a:t>National Laboratory </a:t>
            </a:r>
            <a:r>
              <a:rPr sz="2400" spc="-5" dirty="0">
                <a:latin typeface="Arial"/>
                <a:cs typeface="Arial"/>
              </a:rPr>
              <a:t>proved a  </a:t>
            </a:r>
            <a:r>
              <a:rPr sz="2400" dirty="0">
                <a:latin typeface="Arial"/>
                <a:cs typeface="Arial"/>
              </a:rPr>
              <a:t>mathematical conjecture </a:t>
            </a:r>
            <a:r>
              <a:rPr sz="2400" spc="-5" dirty="0">
                <a:latin typeface="Arial"/>
                <a:cs typeface="Arial"/>
              </a:rPr>
              <a:t>unsolved </a:t>
            </a:r>
            <a:r>
              <a:rPr sz="2400" spc="10" dirty="0">
                <a:latin typeface="Arial"/>
                <a:cs typeface="Arial"/>
              </a:rPr>
              <a:t>for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decades</a:t>
            </a:r>
            <a:endParaRPr sz="2400">
              <a:latin typeface="Arial"/>
              <a:cs typeface="Arial"/>
            </a:endParaRPr>
          </a:p>
          <a:p>
            <a:pPr marL="756285" marR="709295" lvl="1" indent="-286385">
              <a:spcBef>
                <a:spcPts val="495"/>
              </a:spcBef>
              <a:buClr>
                <a:srgbClr val="000000"/>
              </a:buClr>
              <a:buChar char="•"/>
              <a:tabLst>
                <a:tab pos="756285" algn="l"/>
                <a:tab pos="756920" algn="l"/>
              </a:tabLst>
            </a:pPr>
            <a:r>
              <a:rPr sz="2000" u="heavy" spc="-10" dirty="0">
                <a:solidFill>
                  <a:srgbClr val="0000FF"/>
                </a:solidFill>
                <a:latin typeface="Arial"/>
                <a:cs typeface="Arial"/>
              </a:rPr>
              <a:t>NY </a:t>
            </a:r>
            <a:r>
              <a:rPr sz="2000" u="heavy" spc="5" dirty="0">
                <a:solidFill>
                  <a:srgbClr val="0000FF"/>
                </a:solidFill>
                <a:latin typeface="Arial"/>
                <a:cs typeface="Arial"/>
              </a:rPr>
              <a:t>Times </a:t>
            </a:r>
            <a:r>
              <a:rPr sz="2000" u="heavy" spc="-15" dirty="0">
                <a:solidFill>
                  <a:srgbClr val="0000FF"/>
                </a:solidFill>
                <a:latin typeface="Arial"/>
                <a:cs typeface="Arial"/>
              </a:rPr>
              <a:t>story</a:t>
            </a:r>
            <a:r>
              <a:rPr sz="2000" spc="-15" dirty="0">
                <a:latin typeface="Arial"/>
                <a:cs typeface="Arial"/>
              </a:rPr>
              <a:t>: </a:t>
            </a:r>
            <a:r>
              <a:rPr sz="2000" spc="-5" dirty="0">
                <a:latin typeface="Arial"/>
                <a:cs typeface="Arial"/>
              </a:rPr>
              <a:t>“</a:t>
            </a:r>
            <a:r>
              <a:rPr sz="2000" i="1" spc="-5" dirty="0">
                <a:latin typeface="Arial"/>
                <a:cs typeface="Arial"/>
              </a:rPr>
              <a:t>[The </a:t>
            </a:r>
            <a:r>
              <a:rPr sz="2000" i="1" spc="-10" dirty="0">
                <a:latin typeface="Arial"/>
                <a:cs typeface="Arial"/>
              </a:rPr>
              <a:t>proof] would </a:t>
            </a:r>
            <a:r>
              <a:rPr sz="2000" i="1" spc="-5" dirty="0">
                <a:latin typeface="Arial"/>
                <a:cs typeface="Arial"/>
              </a:rPr>
              <a:t>have </a:t>
            </a:r>
            <a:r>
              <a:rPr sz="2000" i="1" spc="-10" dirty="0">
                <a:latin typeface="Arial"/>
                <a:cs typeface="Arial"/>
              </a:rPr>
              <a:t>been called  </a:t>
            </a:r>
            <a:r>
              <a:rPr sz="2000" i="1" spc="-5" dirty="0">
                <a:latin typeface="Arial"/>
                <a:cs typeface="Arial"/>
              </a:rPr>
              <a:t>creative </a:t>
            </a:r>
            <a:r>
              <a:rPr sz="2000" i="1" spc="-10" dirty="0">
                <a:latin typeface="Arial"/>
                <a:cs typeface="Arial"/>
              </a:rPr>
              <a:t>if </a:t>
            </a:r>
            <a:r>
              <a:rPr sz="2000" i="1" spc="-5" dirty="0">
                <a:latin typeface="Arial"/>
                <a:cs typeface="Arial"/>
              </a:rPr>
              <a:t>a </a:t>
            </a:r>
            <a:r>
              <a:rPr sz="2000" i="1" spc="-10" dirty="0">
                <a:latin typeface="Arial"/>
                <a:cs typeface="Arial"/>
              </a:rPr>
              <a:t>human had thought of</a:t>
            </a:r>
            <a:r>
              <a:rPr sz="2000" i="1" spc="114" dirty="0">
                <a:latin typeface="Arial"/>
                <a:cs typeface="Arial"/>
              </a:rPr>
              <a:t> </a:t>
            </a:r>
            <a:r>
              <a:rPr sz="2000" i="1" spc="-25" dirty="0">
                <a:latin typeface="Arial"/>
                <a:cs typeface="Arial"/>
              </a:rPr>
              <a:t>it</a:t>
            </a:r>
            <a:r>
              <a:rPr sz="2000" spc="-25" dirty="0">
                <a:latin typeface="Arial"/>
                <a:cs typeface="Arial"/>
              </a:rPr>
              <a:t>”</a:t>
            </a:r>
            <a:endParaRPr sz="2000">
              <a:latin typeface="Arial"/>
              <a:cs typeface="Arial"/>
            </a:endParaRPr>
          </a:p>
          <a:p>
            <a:pPr marL="356870" indent="-344170">
              <a:spcBef>
                <a:spcPts val="555"/>
              </a:spcBef>
              <a:buChar char="•"/>
              <a:tabLst>
                <a:tab pos="356870" algn="l"/>
                <a:tab pos="357505" algn="l"/>
              </a:tabLst>
            </a:pPr>
            <a:r>
              <a:rPr sz="2400" dirty="0">
                <a:latin typeface="Arial"/>
                <a:cs typeface="Arial"/>
              </a:rPr>
              <a:t>Mathematical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software: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635504" y="3983736"/>
            <a:ext cx="2185416" cy="16032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863592" y="3983735"/>
            <a:ext cx="6467856" cy="30327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22600" y="1296924"/>
            <a:ext cx="7772400" cy="0"/>
          </a:xfrm>
          <a:custGeom>
            <a:avLst/>
            <a:gdLst/>
            <a:ahLst/>
            <a:cxnLst/>
            <a:rect l="l" t="t" r="r" b="b"/>
            <a:pathLst>
              <a:path w="7772400">
                <a:moveTo>
                  <a:pt x="0" y="0"/>
                </a:moveTo>
                <a:lnTo>
                  <a:pt x="7772400" y="0"/>
                </a:lnTo>
              </a:path>
            </a:pathLst>
          </a:custGeom>
          <a:ln w="396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01339" y="683769"/>
            <a:ext cx="5885180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dirty="0">
                <a:latin typeface="Arial"/>
                <a:cs typeface="Arial"/>
              </a:rPr>
              <a:t>Logistics, scheduling,</a:t>
            </a:r>
            <a:r>
              <a:rPr sz="3400" spc="-145" dirty="0">
                <a:latin typeface="Arial"/>
                <a:cs typeface="Arial"/>
              </a:rPr>
              <a:t> </a:t>
            </a:r>
            <a:r>
              <a:rPr sz="3400" spc="5" dirty="0">
                <a:latin typeface="Arial"/>
                <a:cs typeface="Arial"/>
              </a:rPr>
              <a:t>planning</a:t>
            </a:r>
            <a:endParaRPr sz="3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28827" y="1676400"/>
            <a:ext cx="2257425" cy="4438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indent="-344170">
              <a:buChar char="•"/>
              <a:tabLst>
                <a:tab pos="356870" algn="l"/>
                <a:tab pos="357505" algn="l"/>
                <a:tab pos="1746885" algn="l"/>
              </a:tabLst>
            </a:pPr>
            <a:r>
              <a:rPr sz="2800" spc="-10" dirty="0">
                <a:latin typeface="Arial"/>
                <a:cs typeface="Arial"/>
              </a:rPr>
              <a:t>D</a:t>
            </a:r>
            <a:r>
              <a:rPr sz="2800" dirty="0">
                <a:latin typeface="Arial"/>
                <a:cs typeface="Arial"/>
              </a:rPr>
              <a:t>uring	</a:t>
            </a:r>
            <a:r>
              <a:rPr sz="2800" spc="10" dirty="0">
                <a:latin typeface="Arial"/>
                <a:cs typeface="Arial"/>
              </a:rPr>
              <a:t>t</a:t>
            </a:r>
            <a:r>
              <a:rPr sz="2800" dirty="0">
                <a:latin typeface="Arial"/>
                <a:cs typeface="Arial"/>
              </a:rPr>
              <a:t>he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3101339" y="1676400"/>
            <a:ext cx="4074160" cy="8705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935" marR="5080" indent="-356870">
              <a:tabLst>
                <a:tab pos="1076325" algn="l"/>
                <a:tab pos="1146175" algn="l"/>
                <a:tab pos="2136775" algn="l"/>
                <a:tab pos="2715895" algn="l"/>
                <a:tab pos="3230880" algn="l"/>
              </a:tabLst>
            </a:pPr>
            <a:r>
              <a:rPr sz="2800" dirty="0">
                <a:latin typeface="Arial"/>
                <a:cs typeface="Arial"/>
              </a:rPr>
              <a:t>1991		Gulf	War,	</a:t>
            </a:r>
            <a:r>
              <a:rPr sz="2800" spc="-5" dirty="0">
                <a:latin typeface="Arial"/>
                <a:cs typeface="Arial"/>
              </a:rPr>
              <a:t>US  </a:t>
            </a:r>
            <a:r>
              <a:rPr sz="2800" dirty="0">
                <a:latin typeface="Arial"/>
                <a:cs typeface="Arial"/>
              </a:rPr>
              <a:t>AI	logi</a:t>
            </a:r>
            <a:r>
              <a:rPr sz="2800" spc="10" dirty="0">
                <a:latin typeface="Arial"/>
                <a:cs typeface="Arial"/>
              </a:rPr>
              <a:t>st</a:t>
            </a:r>
            <a:r>
              <a:rPr sz="2800" spc="-25" dirty="0">
                <a:latin typeface="Arial"/>
                <a:cs typeface="Arial"/>
              </a:rPr>
              <a:t>i</a:t>
            </a:r>
            <a:r>
              <a:rPr sz="2800" spc="-15" dirty="0">
                <a:latin typeface="Arial"/>
                <a:cs typeface="Arial"/>
              </a:rPr>
              <a:t>c</a:t>
            </a:r>
            <a:r>
              <a:rPr sz="2800" dirty="0">
                <a:latin typeface="Arial"/>
                <a:cs typeface="Arial"/>
              </a:rPr>
              <a:t>s	plann</a:t>
            </a:r>
            <a:r>
              <a:rPr sz="2800" spc="-25" dirty="0">
                <a:latin typeface="Arial"/>
                <a:cs typeface="Arial"/>
              </a:rPr>
              <a:t>i</a:t>
            </a:r>
            <a:r>
              <a:rPr sz="2800" dirty="0">
                <a:latin typeface="Arial"/>
                <a:cs typeface="Arial"/>
              </a:rPr>
              <a:t>ng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152131" y="1676400"/>
            <a:ext cx="993775" cy="8705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800" spc="10" dirty="0">
                <a:latin typeface="Arial"/>
                <a:cs typeface="Arial"/>
              </a:rPr>
              <a:t>f</a:t>
            </a:r>
            <a:r>
              <a:rPr sz="2800" dirty="0">
                <a:latin typeface="Arial"/>
                <a:cs typeface="Arial"/>
              </a:rPr>
              <a:t>o</a:t>
            </a:r>
            <a:r>
              <a:rPr sz="2800" spc="-25" dirty="0">
                <a:latin typeface="Arial"/>
                <a:cs typeface="Arial"/>
              </a:rPr>
              <a:t>r</a:t>
            </a:r>
            <a:r>
              <a:rPr sz="2800" spc="10" dirty="0">
                <a:latin typeface="Arial"/>
                <a:cs typeface="Arial"/>
              </a:rPr>
              <a:t>c</a:t>
            </a:r>
            <a:r>
              <a:rPr sz="2800" spc="-25" dirty="0">
                <a:latin typeface="Arial"/>
                <a:cs typeface="Arial"/>
              </a:rPr>
              <a:t>e</a:t>
            </a:r>
            <a:r>
              <a:rPr sz="2800" dirty="0">
                <a:latin typeface="Arial"/>
                <a:cs typeface="Arial"/>
              </a:rPr>
              <a:t>s</a:t>
            </a:r>
            <a:endParaRPr sz="2800">
              <a:latin typeface="Arial"/>
              <a:cs typeface="Arial"/>
            </a:endParaRPr>
          </a:p>
          <a:p>
            <a:pPr marL="381000"/>
            <a:r>
              <a:rPr sz="2800" dirty="0">
                <a:latin typeface="Arial"/>
                <a:cs typeface="Arial"/>
              </a:rPr>
              <a:t>and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73251" y="2103120"/>
            <a:ext cx="7273925" cy="8705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tabLst>
                <a:tab pos="1828800" algn="l"/>
              </a:tabLst>
            </a:pPr>
            <a:r>
              <a:rPr sz="2800" dirty="0">
                <a:latin typeface="Arial"/>
                <a:cs typeface="Arial"/>
              </a:rPr>
              <a:t>deployed	an</a:t>
            </a:r>
          </a:p>
          <a:p>
            <a:pPr marL="12700">
              <a:tabLst>
                <a:tab pos="2042160" algn="l"/>
                <a:tab pos="3694429" algn="l"/>
                <a:tab pos="4612005" algn="l"/>
                <a:tab pos="6242685" algn="l"/>
                <a:tab pos="6961505" algn="l"/>
              </a:tabLst>
            </a:pPr>
            <a:r>
              <a:rPr sz="2800" spc="10" dirty="0">
                <a:latin typeface="Arial"/>
                <a:cs typeface="Arial"/>
              </a:rPr>
              <a:t>sc</a:t>
            </a:r>
            <a:r>
              <a:rPr sz="2800" dirty="0">
                <a:latin typeface="Arial"/>
                <a:cs typeface="Arial"/>
              </a:rPr>
              <a:t>heduling	program	</a:t>
            </a:r>
            <a:r>
              <a:rPr sz="2800" spc="10" dirty="0">
                <a:latin typeface="Arial"/>
                <a:cs typeface="Arial"/>
              </a:rPr>
              <a:t>t</a:t>
            </a:r>
            <a:r>
              <a:rPr sz="2800" dirty="0">
                <a:latin typeface="Arial"/>
                <a:cs typeface="Arial"/>
              </a:rPr>
              <a:t>h</a:t>
            </a:r>
            <a:r>
              <a:rPr sz="2800" spc="-25" dirty="0">
                <a:latin typeface="Arial"/>
                <a:cs typeface="Arial"/>
              </a:rPr>
              <a:t>a</a:t>
            </a:r>
            <a:r>
              <a:rPr sz="2800" dirty="0">
                <a:latin typeface="Arial"/>
                <a:cs typeface="Arial"/>
              </a:rPr>
              <a:t>t	in</a:t>
            </a:r>
            <a:r>
              <a:rPr sz="2800" spc="-35" dirty="0">
                <a:latin typeface="Arial"/>
                <a:cs typeface="Arial"/>
              </a:rPr>
              <a:t>v</a:t>
            </a:r>
            <a:r>
              <a:rPr sz="2800" dirty="0">
                <a:latin typeface="Arial"/>
                <a:cs typeface="Arial"/>
              </a:rPr>
              <a:t>o</a:t>
            </a:r>
            <a:r>
              <a:rPr sz="2800" spc="20" dirty="0">
                <a:latin typeface="Arial"/>
                <a:cs typeface="Arial"/>
              </a:rPr>
              <a:t>l</a:t>
            </a:r>
            <a:r>
              <a:rPr sz="2800" spc="-35" dirty="0">
                <a:latin typeface="Arial"/>
                <a:cs typeface="Arial"/>
              </a:rPr>
              <a:t>v</a:t>
            </a:r>
            <a:r>
              <a:rPr sz="2800" dirty="0">
                <a:latin typeface="Arial"/>
                <a:cs typeface="Arial"/>
              </a:rPr>
              <a:t>ed	up	</a:t>
            </a:r>
            <a:r>
              <a:rPr sz="2800" spc="10" dirty="0">
                <a:latin typeface="Arial"/>
                <a:cs typeface="Arial"/>
              </a:rPr>
              <a:t>t</a:t>
            </a:r>
            <a:r>
              <a:rPr sz="2800" dirty="0">
                <a:latin typeface="Arial"/>
                <a:cs typeface="Arial"/>
              </a:rPr>
              <a:t>o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body" idx="1"/>
          </p:nvPr>
        </p:nvSpPr>
        <p:spPr>
          <a:xfrm>
            <a:off x="985435" y="2956559"/>
            <a:ext cx="10468750" cy="24878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/>
            <a:r>
              <a:rPr dirty="0"/>
              <a:t>50,000 vehicles, </a:t>
            </a:r>
            <a:r>
              <a:rPr spc="5" dirty="0"/>
              <a:t>cargo, </a:t>
            </a:r>
            <a:r>
              <a:rPr dirty="0"/>
              <a:t>and</a:t>
            </a:r>
            <a:r>
              <a:rPr spc="-65" dirty="0"/>
              <a:t> </a:t>
            </a:r>
            <a:r>
              <a:rPr dirty="0"/>
              <a:t>people</a:t>
            </a:r>
          </a:p>
          <a:p>
            <a:pPr marL="356870" marR="6985" indent="-344170" algn="just">
              <a:spcBef>
                <a:spcPts val="1270"/>
              </a:spcBef>
              <a:buChar char="•"/>
              <a:tabLst>
                <a:tab pos="357505" algn="l"/>
              </a:tabLst>
            </a:pPr>
            <a:r>
              <a:rPr dirty="0"/>
              <a:t>NASA’s </a:t>
            </a:r>
            <a:r>
              <a:rPr u="heavy" dirty="0">
                <a:solidFill>
                  <a:srgbClr val="0000FF"/>
                </a:solidFill>
              </a:rPr>
              <a:t>Remote </a:t>
            </a:r>
            <a:r>
              <a:rPr u="heavy" spc="-5" dirty="0">
                <a:solidFill>
                  <a:srgbClr val="0000FF"/>
                </a:solidFill>
              </a:rPr>
              <a:t>Agent </a:t>
            </a:r>
            <a:r>
              <a:rPr dirty="0"/>
              <a:t>software </a:t>
            </a:r>
            <a:r>
              <a:rPr spc="5" dirty="0"/>
              <a:t>operated the  </a:t>
            </a:r>
            <a:r>
              <a:rPr dirty="0"/>
              <a:t>Deep </a:t>
            </a:r>
            <a:r>
              <a:rPr spc="5" dirty="0"/>
              <a:t>Space </a:t>
            </a:r>
            <a:r>
              <a:rPr dirty="0"/>
              <a:t>1 spacecraft </a:t>
            </a:r>
            <a:r>
              <a:rPr spc="-5" dirty="0"/>
              <a:t>during two  </a:t>
            </a:r>
            <a:r>
              <a:rPr dirty="0"/>
              <a:t>experiments in May</a:t>
            </a:r>
            <a:r>
              <a:rPr spc="-50" dirty="0"/>
              <a:t> </a:t>
            </a:r>
            <a:r>
              <a:rPr dirty="0"/>
              <a:t>1999</a:t>
            </a:r>
          </a:p>
          <a:p>
            <a:pPr marL="356870" marR="5080" indent="-344170" algn="just">
              <a:spcBef>
                <a:spcPts val="1270"/>
              </a:spcBef>
              <a:buChar char="•"/>
              <a:tabLst>
                <a:tab pos="357505" algn="l"/>
              </a:tabLst>
            </a:pPr>
            <a:r>
              <a:rPr spc="5" dirty="0"/>
              <a:t>In </a:t>
            </a:r>
            <a:r>
              <a:rPr spc="-5" dirty="0"/>
              <a:t>2004, </a:t>
            </a:r>
            <a:r>
              <a:rPr dirty="0"/>
              <a:t>NASA introduced </a:t>
            </a:r>
            <a:r>
              <a:rPr spc="5" dirty="0"/>
              <a:t>the </a:t>
            </a:r>
            <a:r>
              <a:rPr u="heavy" dirty="0">
                <a:solidFill>
                  <a:srgbClr val="0000FF"/>
                </a:solidFill>
              </a:rPr>
              <a:t>MAPGEN  </a:t>
            </a:r>
            <a:r>
              <a:rPr dirty="0"/>
              <a:t>system </a:t>
            </a:r>
            <a:r>
              <a:rPr spc="5" dirty="0"/>
              <a:t>to </a:t>
            </a:r>
            <a:r>
              <a:rPr dirty="0"/>
              <a:t>plan </a:t>
            </a:r>
            <a:r>
              <a:rPr spc="5" dirty="0"/>
              <a:t>the </a:t>
            </a:r>
            <a:r>
              <a:rPr dirty="0"/>
              <a:t>daily operations </a:t>
            </a:r>
            <a:r>
              <a:rPr spc="5" dirty="0"/>
              <a:t>for the  </a:t>
            </a:r>
            <a:r>
              <a:rPr dirty="0"/>
              <a:t>Mars Exploration</a:t>
            </a:r>
            <a:r>
              <a:rPr spc="-80" dirty="0"/>
              <a:t> </a:t>
            </a:r>
            <a:r>
              <a:rPr spc="-5" dirty="0"/>
              <a:t>Rovers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22600" y="1296924"/>
            <a:ext cx="7772400" cy="0"/>
          </a:xfrm>
          <a:custGeom>
            <a:avLst/>
            <a:gdLst/>
            <a:ahLst/>
            <a:cxnLst/>
            <a:rect l="l" t="t" r="r" b="b"/>
            <a:pathLst>
              <a:path w="7772400">
                <a:moveTo>
                  <a:pt x="0" y="0"/>
                </a:moveTo>
                <a:lnTo>
                  <a:pt x="7772400" y="0"/>
                </a:lnTo>
              </a:path>
            </a:pathLst>
          </a:custGeom>
          <a:ln w="396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04389" y="683769"/>
            <a:ext cx="1710689" cy="536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400" dirty="0">
                <a:latin typeface="Arial"/>
                <a:cs typeface="Arial"/>
              </a:rPr>
              <a:t>Robotics</a:t>
            </a:r>
            <a:endParaRPr sz="3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04388" y="1409192"/>
            <a:ext cx="4198620" cy="46894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indent="-344170">
              <a:buChar char="•"/>
              <a:tabLst>
                <a:tab pos="356870" algn="l"/>
                <a:tab pos="357505" algn="l"/>
              </a:tabLst>
            </a:pPr>
            <a:r>
              <a:rPr sz="2800" dirty="0">
                <a:latin typeface="Arial"/>
                <a:cs typeface="Arial"/>
              </a:rPr>
              <a:t>Mars</a:t>
            </a:r>
            <a:r>
              <a:rPr sz="2800" spc="-8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rovers</a:t>
            </a:r>
            <a:endParaRPr sz="2800">
              <a:latin typeface="Arial"/>
              <a:cs typeface="Arial"/>
            </a:endParaRPr>
          </a:p>
          <a:p>
            <a:pPr marL="356870" indent="-344170">
              <a:spcBef>
                <a:spcPts val="670"/>
              </a:spcBef>
              <a:buChar char="•"/>
              <a:tabLst>
                <a:tab pos="356870" algn="l"/>
                <a:tab pos="357505" algn="l"/>
              </a:tabLst>
            </a:pPr>
            <a:r>
              <a:rPr sz="2800" dirty="0">
                <a:latin typeface="Arial"/>
                <a:cs typeface="Arial"/>
              </a:rPr>
              <a:t>Autonomous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vehicles</a:t>
            </a:r>
            <a:endParaRPr sz="2800">
              <a:latin typeface="Arial"/>
              <a:cs typeface="Arial"/>
            </a:endParaRPr>
          </a:p>
          <a:p>
            <a:pPr marL="756285" lvl="1" indent="-286385">
              <a:spcBef>
                <a:spcPts val="509"/>
              </a:spcBef>
              <a:buClr>
                <a:srgbClr val="000000"/>
              </a:buClr>
              <a:buChar char="•"/>
              <a:tabLst>
                <a:tab pos="756285" algn="l"/>
                <a:tab pos="756920" algn="l"/>
              </a:tabLst>
            </a:pPr>
            <a:r>
              <a:rPr sz="2000" u="heavy" spc="-10" dirty="0">
                <a:solidFill>
                  <a:srgbClr val="0000FF"/>
                </a:solidFill>
                <a:latin typeface="Arial"/>
                <a:cs typeface="Arial"/>
              </a:rPr>
              <a:t>DARPA </a:t>
            </a:r>
            <a:r>
              <a:rPr sz="2000" u="heavy" spc="-5" dirty="0">
                <a:solidFill>
                  <a:srgbClr val="0000FF"/>
                </a:solidFill>
                <a:latin typeface="Arial"/>
                <a:cs typeface="Arial"/>
              </a:rPr>
              <a:t>Grand</a:t>
            </a:r>
            <a:r>
              <a:rPr sz="2000" u="heavy" spc="-2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000" u="heavy" spc="-10" dirty="0">
                <a:solidFill>
                  <a:srgbClr val="0000FF"/>
                </a:solidFill>
                <a:latin typeface="Arial"/>
                <a:cs typeface="Arial"/>
              </a:rPr>
              <a:t>Challenge</a:t>
            </a:r>
            <a:endParaRPr sz="2000">
              <a:latin typeface="Arial"/>
              <a:cs typeface="Arial"/>
            </a:endParaRPr>
          </a:p>
          <a:p>
            <a:pPr marL="756285" lvl="1" indent="-286385">
              <a:spcBef>
                <a:spcPts val="480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10" dirty="0">
                <a:latin typeface="Arial"/>
                <a:cs typeface="Arial"/>
              </a:rPr>
              <a:t>Self-driving</a:t>
            </a:r>
            <a:r>
              <a:rPr sz="2000" spc="10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cars</a:t>
            </a:r>
            <a:endParaRPr sz="2000">
              <a:latin typeface="Arial"/>
              <a:cs typeface="Arial"/>
            </a:endParaRPr>
          </a:p>
          <a:p>
            <a:pPr marL="356870" indent="-344170">
              <a:spcBef>
                <a:spcPts val="640"/>
              </a:spcBef>
              <a:buClr>
                <a:srgbClr val="000000"/>
              </a:buClr>
              <a:buChar char="•"/>
              <a:tabLst>
                <a:tab pos="356870" algn="l"/>
                <a:tab pos="357505" algn="l"/>
              </a:tabLst>
            </a:pPr>
            <a:r>
              <a:rPr sz="2800" u="heavy" dirty="0">
                <a:solidFill>
                  <a:srgbClr val="0000FF"/>
                </a:solidFill>
                <a:latin typeface="Arial"/>
                <a:cs typeface="Arial"/>
              </a:rPr>
              <a:t>Autonomous</a:t>
            </a:r>
            <a:r>
              <a:rPr sz="2800" u="heavy" spc="-6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u="heavy" spc="5" dirty="0">
                <a:solidFill>
                  <a:srgbClr val="0000FF"/>
                </a:solidFill>
                <a:latin typeface="Arial"/>
                <a:cs typeface="Arial"/>
              </a:rPr>
              <a:t>helicopters</a:t>
            </a:r>
            <a:endParaRPr sz="2800">
              <a:latin typeface="Arial"/>
              <a:cs typeface="Arial"/>
            </a:endParaRPr>
          </a:p>
          <a:p>
            <a:pPr marL="356870" indent="-344170">
              <a:spcBef>
                <a:spcPts val="670"/>
              </a:spcBef>
              <a:buChar char="•"/>
              <a:tabLst>
                <a:tab pos="356870" algn="l"/>
                <a:tab pos="357505" algn="l"/>
              </a:tabLst>
            </a:pPr>
            <a:r>
              <a:rPr sz="2800" dirty="0">
                <a:latin typeface="Arial"/>
                <a:cs typeface="Arial"/>
              </a:rPr>
              <a:t>Robot</a:t>
            </a:r>
            <a:r>
              <a:rPr sz="2800" spc="-75" dirty="0">
                <a:latin typeface="Arial"/>
                <a:cs typeface="Arial"/>
              </a:rPr>
              <a:t> </a:t>
            </a:r>
            <a:r>
              <a:rPr sz="2800" spc="5" dirty="0">
                <a:latin typeface="Arial"/>
                <a:cs typeface="Arial"/>
              </a:rPr>
              <a:t>soccer</a:t>
            </a:r>
            <a:endParaRPr sz="2800">
              <a:latin typeface="Arial"/>
              <a:cs typeface="Arial"/>
            </a:endParaRPr>
          </a:p>
          <a:p>
            <a:pPr marL="756285" lvl="1" indent="-286385">
              <a:spcBef>
                <a:spcPts val="509"/>
              </a:spcBef>
              <a:buClr>
                <a:srgbClr val="000000"/>
              </a:buClr>
              <a:buChar char="•"/>
              <a:tabLst>
                <a:tab pos="756285" algn="l"/>
                <a:tab pos="756920" algn="l"/>
              </a:tabLst>
            </a:pPr>
            <a:r>
              <a:rPr sz="2000" u="heavy" spc="-10" dirty="0">
                <a:solidFill>
                  <a:srgbClr val="0000FF"/>
                </a:solidFill>
                <a:latin typeface="Arial"/>
                <a:cs typeface="Arial"/>
              </a:rPr>
              <a:t>RoboCup</a:t>
            </a:r>
            <a:endParaRPr sz="2000">
              <a:latin typeface="Arial"/>
              <a:cs typeface="Arial"/>
            </a:endParaRPr>
          </a:p>
          <a:p>
            <a:pPr marL="356870" indent="-344170">
              <a:spcBef>
                <a:spcPts val="640"/>
              </a:spcBef>
              <a:buChar char="•"/>
              <a:tabLst>
                <a:tab pos="356870" algn="l"/>
                <a:tab pos="357505" algn="l"/>
              </a:tabLst>
            </a:pPr>
            <a:r>
              <a:rPr sz="2800" spc="5" dirty="0">
                <a:latin typeface="Arial"/>
                <a:cs typeface="Arial"/>
              </a:rPr>
              <a:t>Personal</a:t>
            </a:r>
            <a:r>
              <a:rPr sz="2800" spc="-105" dirty="0">
                <a:latin typeface="Arial"/>
                <a:cs typeface="Arial"/>
              </a:rPr>
              <a:t> </a:t>
            </a:r>
            <a:r>
              <a:rPr sz="2800" spc="5" dirty="0">
                <a:latin typeface="Arial"/>
                <a:cs typeface="Arial"/>
              </a:rPr>
              <a:t>robotics</a:t>
            </a:r>
            <a:endParaRPr sz="2800">
              <a:latin typeface="Arial"/>
              <a:cs typeface="Arial"/>
            </a:endParaRPr>
          </a:p>
          <a:p>
            <a:pPr marL="756285" lvl="1" indent="-286385">
              <a:spcBef>
                <a:spcPts val="509"/>
              </a:spcBef>
              <a:buClr>
                <a:srgbClr val="000000"/>
              </a:buClr>
              <a:buChar char="•"/>
              <a:tabLst>
                <a:tab pos="756285" algn="l"/>
                <a:tab pos="756920" algn="l"/>
              </a:tabLst>
            </a:pPr>
            <a:r>
              <a:rPr sz="2000" u="heavy" spc="-5" dirty="0">
                <a:solidFill>
                  <a:srgbClr val="0000FF"/>
                </a:solidFill>
                <a:latin typeface="Arial"/>
                <a:cs typeface="Arial"/>
              </a:rPr>
              <a:t>Humanoid</a:t>
            </a:r>
            <a:r>
              <a:rPr sz="2000" u="heavy" spc="-5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000" u="heavy" spc="-10" dirty="0">
                <a:solidFill>
                  <a:srgbClr val="0000FF"/>
                </a:solidFill>
                <a:latin typeface="Arial"/>
                <a:cs typeface="Arial"/>
              </a:rPr>
              <a:t>robots</a:t>
            </a:r>
            <a:endParaRPr sz="2000">
              <a:latin typeface="Arial"/>
              <a:cs typeface="Arial"/>
            </a:endParaRPr>
          </a:p>
          <a:p>
            <a:pPr marL="756285" lvl="1" indent="-286385">
              <a:spcBef>
                <a:spcPts val="475"/>
              </a:spcBef>
              <a:buClr>
                <a:srgbClr val="000000"/>
              </a:buClr>
              <a:buChar char="•"/>
              <a:tabLst>
                <a:tab pos="756285" algn="l"/>
                <a:tab pos="756920" algn="l"/>
              </a:tabLst>
            </a:pPr>
            <a:r>
              <a:rPr sz="2000" u="heavy" spc="-10" dirty="0">
                <a:solidFill>
                  <a:srgbClr val="0000FF"/>
                </a:solidFill>
                <a:latin typeface="Arial"/>
                <a:cs typeface="Arial"/>
              </a:rPr>
              <a:t>Robotic</a:t>
            </a:r>
            <a:r>
              <a:rPr sz="2000" u="heavy" spc="-1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000" u="heavy" spc="-10" dirty="0">
                <a:solidFill>
                  <a:srgbClr val="0000FF"/>
                </a:solidFill>
                <a:latin typeface="Arial"/>
                <a:cs typeface="Arial"/>
              </a:rPr>
              <a:t>pets</a:t>
            </a:r>
            <a:endParaRPr sz="2000">
              <a:latin typeface="Arial"/>
              <a:cs typeface="Arial"/>
            </a:endParaRPr>
          </a:p>
          <a:p>
            <a:pPr marL="756285" lvl="1" indent="-286385">
              <a:spcBef>
                <a:spcPts val="475"/>
              </a:spcBef>
              <a:buChar char="•"/>
              <a:tabLst>
                <a:tab pos="756285" algn="l"/>
                <a:tab pos="756920" algn="l"/>
              </a:tabLst>
            </a:pPr>
            <a:r>
              <a:rPr sz="2000" spc="-10" dirty="0">
                <a:latin typeface="Arial"/>
                <a:cs typeface="Arial"/>
              </a:rPr>
              <a:t>Personal </a:t>
            </a:r>
            <a:r>
              <a:rPr sz="2000" spc="-5" dirty="0">
                <a:latin typeface="Arial"/>
                <a:cs typeface="Arial"/>
              </a:rPr>
              <a:t>assistants?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274303" y="3499103"/>
            <a:ext cx="2639568" cy="17647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274303" y="1441703"/>
            <a:ext cx="2630424" cy="17647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274303" y="5635752"/>
            <a:ext cx="2639568" cy="145694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19E2C9-51C6-01C9-7899-66324C004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975360"/>
            <a:ext cx="7161976" cy="5486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E3A2F7-00F3-A791-D355-C2BF7F9DA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624" y="1562989"/>
            <a:ext cx="7315200" cy="6228784"/>
          </a:xfrm>
          <a:prstGeom prst="rect">
            <a:avLst/>
          </a:prstGeom>
        </p:spPr>
      </p:pic>
      <p:sp>
        <p:nvSpPr>
          <p:cNvPr id="10" name="object 2">
            <a:extLst>
              <a:ext uri="{FF2B5EF4-FFF2-40B4-BE49-F238E27FC236}">
                <a16:creationId xmlns:a16="http://schemas.microsoft.com/office/drawing/2014/main" id="{E9836EE6-2ED0-1A4A-EAEF-437197BF2F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98800" y="151723"/>
            <a:ext cx="830580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b="1" spc="-25" dirty="0"/>
              <a:t>What </a:t>
            </a:r>
            <a:r>
              <a:rPr b="1" spc="-5" dirty="0"/>
              <a:t>AI </a:t>
            </a:r>
            <a:r>
              <a:rPr b="1" spc="-35" dirty="0"/>
              <a:t>systems </a:t>
            </a:r>
            <a:r>
              <a:rPr b="1" spc="-10" dirty="0"/>
              <a:t>can</a:t>
            </a:r>
            <a:r>
              <a:rPr lang="en-US" b="1" spc="-10" dirty="0"/>
              <a:t>/can’t</a:t>
            </a:r>
            <a:r>
              <a:rPr b="1" spc="-10" dirty="0"/>
              <a:t> do</a:t>
            </a:r>
            <a:r>
              <a:rPr b="1" spc="125" dirty="0"/>
              <a:t> </a:t>
            </a:r>
            <a:r>
              <a:rPr b="1" spc="-25" dirty="0"/>
              <a:t>yet?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18001" y="282575"/>
            <a:ext cx="4735195" cy="670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pc="-15" dirty="0"/>
              <a:t>What </a:t>
            </a:r>
            <a:r>
              <a:rPr spc="-5" dirty="0"/>
              <a:t>is </a:t>
            </a:r>
            <a:r>
              <a:rPr spc="-20" dirty="0"/>
              <a:t>Intelligence?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0400" y="939487"/>
            <a:ext cx="10972800" cy="5514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6870" indent="-344170">
              <a:buFont typeface="Arial"/>
              <a:buChar char="•"/>
              <a:tabLst>
                <a:tab pos="356870" algn="l"/>
                <a:tab pos="357505" algn="l"/>
              </a:tabLst>
            </a:pPr>
            <a:r>
              <a:rPr sz="3600" spc="-10" dirty="0">
                <a:latin typeface="Calibri"/>
                <a:cs typeface="Calibri"/>
              </a:rPr>
              <a:t>Intelligence:</a:t>
            </a:r>
            <a:endParaRPr sz="3600" dirty="0">
              <a:latin typeface="Calibri"/>
              <a:cs typeface="Calibri"/>
            </a:endParaRPr>
          </a:p>
          <a:p>
            <a:pPr marL="756285" marR="566420" lvl="1" indent="-286385">
              <a:spcBef>
                <a:spcPts val="630"/>
              </a:spcBef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“</a:t>
            </a:r>
            <a:r>
              <a:rPr sz="2800" b="1" dirty="0">
                <a:latin typeface="Calibri"/>
                <a:cs typeface="Calibri"/>
              </a:rPr>
              <a:t>The </a:t>
            </a:r>
            <a:r>
              <a:rPr sz="2800" b="1" spc="-5" dirty="0">
                <a:latin typeface="Calibri"/>
                <a:cs typeface="Calibri"/>
              </a:rPr>
              <a:t>capacity </a:t>
            </a:r>
            <a:r>
              <a:rPr sz="2800" b="1" spc="-10" dirty="0">
                <a:latin typeface="Calibri"/>
                <a:cs typeface="Calibri"/>
              </a:rPr>
              <a:t>to </a:t>
            </a:r>
            <a:r>
              <a:rPr sz="2800" b="1" spc="-5" dirty="0">
                <a:latin typeface="Calibri"/>
                <a:cs typeface="Calibri"/>
              </a:rPr>
              <a:t>learn and solve problems</a:t>
            </a:r>
            <a:r>
              <a:rPr sz="2800" spc="-5" dirty="0">
                <a:latin typeface="Calibri"/>
                <a:cs typeface="Calibri"/>
              </a:rPr>
              <a:t>” </a:t>
            </a:r>
            <a:r>
              <a:rPr sz="2800" spc="-20" dirty="0">
                <a:latin typeface="Calibri"/>
                <a:cs typeface="Calibri"/>
              </a:rPr>
              <a:t>(Websters  </a:t>
            </a:r>
            <a:r>
              <a:rPr sz="2800" spc="-5" dirty="0">
                <a:latin typeface="Calibri"/>
                <a:cs typeface="Calibri"/>
              </a:rPr>
              <a:t>dictionary)</a:t>
            </a:r>
            <a:endParaRPr sz="2800" dirty="0">
              <a:latin typeface="Calibri"/>
              <a:cs typeface="Calibri"/>
            </a:endParaRPr>
          </a:p>
          <a:p>
            <a:pPr marL="756285" lvl="1" indent="-286385">
              <a:spcBef>
                <a:spcPts val="570"/>
              </a:spcBef>
              <a:buFont typeface="Arial"/>
              <a:buChar char="–"/>
              <a:tabLst>
                <a:tab pos="756920" algn="l"/>
              </a:tabLst>
            </a:pPr>
            <a:r>
              <a:rPr sz="2800" spc="-5" dirty="0">
                <a:latin typeface="Calibri"/>
                <a:cs typeface="Calibri"/>
              </a:rPr>
              <a:t>in</a:t>
            </a:r>
            <a:r>
              <a:rPr sz="2800" spc="-85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particular,</a:t>
            </a:r>
            <a:endParaRPr sz="2800" dirty="0">
              <a:latin typeface="Calibri"/>
              <a:cs typeface="Calibri"/>
            </a:endParaRPr>
          </a:p>
          <a:p>
            <a:pPr marL="1213485" lvl="2" indent="-286385">
              <a:spcBef>
                <a:spcPts val="490"/>
              </a:spcBef>
              <a:buFont typeface="Arial"/>
              <a:buChar char="•"/>
              <a:tabLst>
                <a:tab pos="1213485" algn="l"/>
                <a:tab pos="1214120" algn="l"/>
              </a:tabLst>
            </a:pPr>
            <a:r>
              <a:rPr sz="2400" i="1" spc="-5" dirty="0">
                <a:latin typeface="Calibri"/>
                <a:cs typeface="Calibri"/>
              </a:rPr>
              <a:t>the ability </a:t>
            </a:r>
            <a:r>
              <a:rPr sz="2400" i="1" spc="-15" dirty="0">
                <a:latin typeface="Calibri"/>
                <a:cs typeface="Calibri"/>
              </a:rPr>
              <a:t>to </a:t>
            </a:r>
            <a:r>
              <a:rPr sz="2400" i="1" spc="-5" dirty="0">
                <a:latin typeface="Calibri"/>
                <a:cs typeface="Calibri"/>
              </a:rPr>
              <a:t>solve </a:t>
            </a:r>
            <a:r>
              <a:rPr sz="2400" i="1" dirty="0">
                <a:latin typeface="Calibri"/>
                <a:cs typeface="Calibri"/>
              </a:rPr>
              <a:t>novel</a:t>
            </a:r>
            <a:r>
              <a:rPr sz="2400" i="1" spc="-50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problems</a:t>
            </a:r>
            <a:endParaRPr sz="2400" dirty="0">
              <a:latin typeface="Calibri"/>
              <a:cs typeface="Calibri"/>
            </a:endParaRPr>
          </a:p>
          <a:p>
            <a:pPr marL="1155700" lvl="2" indent="-228600">
              <a:spcBef>
                <a:spcPts val="475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r>
              <a:rPr sz="2400" i="1" spc="-5" dirty="0">
                <a:latin typeface="Calibri"/>
                <a:cs typeface="Calibri"/>
              </a:rPr>
              <a:t>the ability </a:t>
            </a:r>
            <a:r>
              <a:rPr sz="2400" i="1" spc="-15" dirty="0">
                <a:latin typeface="Calibri"/>
                <a:cs typeface="Calibri"/>
              </a:rPr>
              <a:t>to </a:t>
            </a:r>
            <a:r>
              <a:rPr sz="2400" i="1" spc="-5" dirty="0">
                <a:latin typeface="Calibri"/>
                <a:cs typeface="Calibri"/>
              </a:rPr>
              <a:t>think </a:t>
            </a:r>
            <a:r>
              <a:rPr sz="2400" i="1" spc="-10" dirty="0">
                <a:latin typeface="Calibri"/>
                <a:cs typeface="Calibri"/>
              </a:rPr>
              <a:t>&amp; </a:t>
            </a:r>
            <a:r>
              <a:rPr sz="2400" i="1" dirty="0">
                <a:latin typeface="Calibri"/>
                <a:cs typeface="Calibri"/>
              </a:rPr>
              <a:t>act</a:t>
            </a:r>
            <a:r>
              <a:rPr sz="2400" i="1" spc="15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rationally</a:t>
            </a:r>
            <a:endParaRPr sz="2400" dirty="0">
              <a:latin typeface="Calibri"/>
              <a:cs typeface="Calibri"/>
            </a:endParaRPr>
          </a:p>
          <a:p>
            <a:pPr marL="1155700" lvl="2" indent="-228600">
              <a:spcBef>
                <a:spcPts val="475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r>
              <a:rPr sz="2400" i="1" spc="-5" dirty="0">
                <a:latin typeface="Calibri"/>
                <a:cs typeface="Calibri"/>
              </a:rPr>
              <a:t>the ability </a:t>
            </a:r>
            <a:r>
              <a:rPr sz="2400" i="1" spc="-15" dirty="0">
                <a:latin typeface="Calibri"/>
                <a:cs typeface="Calibri"/>
              </a:rPr>
              <a:t>to </a:t>
            </a:r>
            <a:r>
              <a:rPr sz="2400" i="1" spc="-5" dirty="0">
                <a:latin typeface="Calibri"/>
                <a:cs typeface="Calibri"/>
              </a:rPr>
              <a:t>think </a:t>
            </a:r>
            <a:r>
              <a:rPr sz="2400" i="1" spc="-10" dirty="0">
                <a:latin typeface="Calibri"/>
                <a:cs typeface="Calibri"/>
              </a:rPr>
              <a:t>&amp; </a:t>
            </a:r>
            <a:r>
              <a:rPr sz="2400" i="1" dirty="0">
                <a:latin typeface="Calibri"/>
                <a:cs typeface="Calibri"/>
              </a:rPr>
              <a:t>act </a:t>
            </a:r>
            <a:r>
              <a:rPr sz="2400" i="1" spc="-20" dirty="0">
                <a:latin typeface="Calibri"/>
                <a:cs typeface="Calibri"/>
              </a:rPr>
              <a:t>like</a:t>
            </a:r>
            <a:r>
              <a:rPr sz="2400" i="1" spc="20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humans</a:t>
            </a:r>
            <a:endParaRPr lang="en-US" sz="2400" i="1" spc="-5" dirty="0">
              <a:latin typeface="Calibri"/>
              <a:cs typeface="Calibri"/>
            </a:endParaRPr>
          </a:p>
          <a:p>
            <a:pPr marL="1155700" lvl="2" indent="-228600">
              <a:spcBef>
                <a:spcPts val="475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endParaRPr sz="2400" dirty="0">
              <a:latin typeface="Calibri"/>
              <a:cs typeface="Calibri"/>
            </a:endParaRPr>
          </a:p>
          <a:p>
            <a:pPr marL="448309" indent="-435609">
              <a:spcBef>
                <a:spcPts val="690"/>
              </a:spcBef>
              <a:buFont typeface="Arial"/>
              <a:buChar char="•"/>
              <a:tabLst>
                <a:tab pos="448309" algn="l"/>
                <a:tab pos="448945" algn="l"/>
              </a:tabLst>
            </a:pPr>
            <a:r>
              <a:rPr sz="3600" spc="-5" dirty="0">
                <a:latin typeface="Calibri"/>
                <a:cs typeface="Calibri"/>
              </a:rPr>
              <a:t>Artificial</a:t>
            </a:r>
            <a:r>
              <a:rPr sz="3600" dirty="0">
                <a:latin typeface="Calibri"/>
                <a:cs typeface="Calibri"/>
              </a:rPr>
              <a:t> </a:t>
            </a:r>
            <a:r>
              <a:rPr sz="3600" spc="-10" dirty="0">
                <a:latin typeface="Calibri"/>
                <a:cs typeface="Calibri"/>
              </a:rPr>
              <a:t>Intelligence</a:t>
            </a:r>
            <a:endParaRPr sz="3600" dirty="0">
              <a:latin typeface="Calibri"/>
              <a:cs typeface="Calibri"/>
            </a:endParaRPr>
          </a:p>
          <a:p>
            <a:pPr marL="756285" lvl="1" indent="-286385">
              <a:spcBef>
                <a:spcPts val="625"/>
              </a:spcBef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build and </a:t>
            </a:r>
            <a:r>
              <a:rPr sz="2800" spc="-10" dirty="0">
                <a:latin typeface="Calibri"/>
                <a:cs typeface="Calibri"/>
              </a:rPr>
              <a:t>understand intelligent </a:t>
            </a:r>
            <a:r>
              <a:rPr sz="2800" dirty="0">
                <a:latin typeface="Calibri"/>
                <a:cs typeface="Calibri"/>
              </a:rPr>
              <a:t>entities </a:t>
            </a:r>
            <a:r>
              <a:rPr sz="2800" spc="-5" dirty="0">
                <a:latin typeface="Calibri"/>
                <a:cs typeface="Calibri"/>
              </a:rPr>
              <a:t>or</a:t>
            </a:r>
            <a:r>
              <a:rPr sz="2800" spc="-14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agents</a:t>
            </a:r>
            <a:endParaRPr sz="2800" dirty="0">
              <a:latin typeface="Calibri"/>
              <a:cs typeface="Calibri"/>
            </a:endParaRPr>
          </a:p>
          <a:p>
            <a:pPr marL="756285" marR="499745" lvl="1" indent="-286385">
              <a:spcBef>
                <a:spcPts val="570"/>
              </a:spcBef>
              <a:buFont typeface="Arial"/>
              <a:buChar char="–"/>
              <a:tabLst>
                <a:tab pos="756920" algn="l"/>
              </a:tabLst>
            </a:pPr>
            <a:r>
              <a:rPr sz="2800" spc="-45" dirty="0">
                <a:latin typeface="Calibri"/>
                <a:cs typeface="Calibri"/>
              </a:rPr>
              <a:t>Two </a:t>
            </a:r>
            <a:r>
              <a:rPr sz="2800" spc="-5" dirty="0">
                <a:latin typeface="Calibri"/>
                <a:cs typeface="Calibri"/>
              </a:rPr>
              <a:t>main approaches: “</a:t>
            </a:r>
            <a:r>
              <a:rPr sz="2800" b="1" spc="-5" dirty="0">
                <a:latin typeface="Calibri"/>
                <a:cs typeface="Calibri"/>
              </a:rPr>
              <a:t>engineering</a:t>
            </a:r>
            <a:r>
              <a:rPr sz="2800" spc="-5" dirty="0">
                <a:latin typeface="Calibri"/>
                <a:cs typeface="Calibri"/>
              </a:rPr>
              <a:t>” </a:t>
            </a:r>
            <a:r>
              <a:rPr sz="2800" spc="-15" dirty="0">
                <a:latin typeface="Calibri"/>
                <a:cs typeface="Calibri"/>
              </a:rPr>
              <a:t>versus </a:t>
            </a:r>
            <a:r>
              <a:rPr sz="2800" spc="-5" dirty="0">
                <a:latin typeface="Calibri"/>
                <a:cs typeface="Calibri"/>
              </a:rPr>
              <a:t>“</a:t>
            </a:r>
            <a:r>
              <a:rPr sz="2800" b="1" spc="-5" dirty="0">
                <a:latin typeface="Calibri"/>
                <a:cs typeface="Calibri"/>
              </a:rPr>
              <a:t>cognitive  </a:t>
            </a:r>
            <a:r>
              <a:rPr sz="2800" b="1" dirty="0">
                <a:latin typeface="Calibri"/>
                <a:cs typeface="Calibri"/>
              </a:rPr>
              <a:t>modeling</a:t>
            </a:r>
            <a:r>
              <a:rPr sz="2800" dirty="0">
                <a:latin typeface="Calibri"/>
                <a:cs typeface="Calibri"/>
              </a:rPr>
              <a:t>”</a:t>
            </a:r>
          </a:p>
          <a:p>
            <a:pPr marR="5080" algn="r">
              <a:spcBef>
                <a:spcPts val="1910"/>
              </a:spcBef>
            </a:pPr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6</a:t>
            </a:r>
            <a:endParaRPr sz="2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98800" y="151723"/>
            <a:ext cx="6988809" cy="13542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b="1" spc="-25" dirty="0"/>
              <a:t>What </a:t>
            </a:r>
            <a:r>
              <a:rPr b="1" spc="-5" dirty="0"/>
              <a:t>AI </a:t>
            </a:r>
            <a:r>
              <a:rPr b="1" spc="-35" dirty="0"/>
              <a:t>systems </a:t>
            </a:r>
            <a:r>
              <a:rPr b="1" spc="-10" dirty="0"/>
              <a:t>can</a:t>
            </a:r>
            <a:r>
              <a:rPr lang="en-US" b="1" spc="-10" dirty="0"/>
              <a:t>/can’t</a:t>
            </a:r>
            <a:r>
              <a:rPr b="1" spc="-10" dirty="0"/>
              <a:t> do</a:t>
            </a:r>
            <a:r>
              <a:rPr b="1" spc="125" dirty="0"/>
              <a:t> </a:t>
            </a:r>
            <a:r>
              <a:rPr b="1" spc="-25" dirty="0"/>
              <a:t>yet?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19E2C9-51C6-01C9-7899-66324C004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068" y="836490"/>
            <a:ext cx="7161976" cy="5486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710C451-AFF9-87A2-078C-B5DD0CEFF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068" y="1339766"/>
            <a:ext cx="8599192" cy="646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349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84400" y="685298"/>
            <a:ext cx="8153400" cy="65537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009580" y="246634"/>
            <a:ext cx="6121400" cy="1143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181352" y="1676400"/>
            <a:ext cx="9454896" cy="41148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632200" y="762000"/>
            <a:ext cx="5549900" cy="57226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849483" y="1066800"/>
            <a:ext cx="5969000" cy="3556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253677" y="4267200"/>
            <a:ext cx="9160615" cy="3009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46200" y="685800"/>
            <a:ext cx="10591800" cy="7086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E94CE4-AA3A-08DC-91B6-2B15D4F77E07}"/>
              </a:ext>
            </a:extLst>
          </p:cNvPr>
          <p:cNvSpPr txBox="1"/>
          <p:nvPr/>
        </p:nvSpPr>
        <p:spPr>
          <a:xfrm>
            <a:off x="2260600" y="3459663"/>
            <a:ext cx="50292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1F1F1F"/>
                </a:solidFill>
                <a:latin typeface="Google Sans"/>
              </a:rPr>
              <a:t>decision-making in situations where outcomes are partly random and partly under the control of a decision-maker</a:t>
            </a:r>
            <a:endParaRPr lang="en-US" sz="200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52095" y="711545"/>
            <a:ext cx="2424536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pc="46" dirty="0"/>
              <a:t>Sudoku</a:t>
            </a:r>
          </a:p>
        </p:txBody>
      </p:sp>
      <p:sp>
        <p:nvSpPr>
          <p:cNvPr id="3" name="object 3"/>
          <p:cNvSpPr/>
          <p:nvPr/>
        </p:nvSpPr>
        <p:spPr>
          <a:xfrm>
            <a:off x="4051146" y="2065763"/>
            <a:ext cx="2424537" cy="24245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4" name="object 4"/>
          <p:cNvSpPr/>
          <p:nvPr/>
        </p:nvSpPr>
        <p:spPr>
          <a:xfrm>
            <a:off x="6669258" y="3278031"/>
            <a:ext cx="317710" cy="0"/>
          </a:xfrm>
          <a:custGeom>
            <a:avLst/>
            <a:gdLst/>
            <a:ahLst/>
            <a:cxnLst/>
            <a:rect l="l" t="t" r="r" b="b"/>
            <a:pathLst>
              <a:path w="417195">
                <a:moveTo>
                  <a:pt x="0" y="0"/>
                </a:moveTo>
                <a:lnTo>
                  <a:pt x="416695" y="0"/>
                </a:lnTo>
              </a:path>
            </a:pathLst>
          </a:custGeom>
          <a:ln w="635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5" name="object 5"/>
          <p:cNvSpPr/>
          <p:nvPr/>
        </p:nvSpPr>
        <p:spPr>
          <a:xfrm>
            <a:off x="6986592" y="3252788"/>
            <a:ext cx="83659" cy="50776"/>
          </a:xfrm>
          <a:custGeom>
            <a:avLst/>
            <a:gdLst/>
            <a:ahLst/>
            <a:cxnLst/>
            <a:rect l="l" t="t" r="r" b="b"/>
            <a:pathLst>
              <a:path w="109854" h="66675">
                <a:moveTo>
                  <a:pt x="0" y="0"/>
                </a:moveTo>
                <a:lnTo>
                  <a:pt x="0" y="66293"/>
                </a:lnTo>
                <a:lnTo>
                  <a:pt x="109478" y="33146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6" name="object 6"/>
          <p:cNvSpPr/>
          <p:nvPr/>
        </p:nvSpPr>
        <p:spPr>
          <a:xfrm>
            <a:off x="6986592" y="3252788"/>
            <a:ext cx="83659" cy="50776"/>
          </a:xfrm>
          <a:custGeom>
            <a:avLst/>
            <a:gdLst/>
            <a:ahLst/>
            <a:cxnLst/>
            <a:rect l="l" t="t" r="r" b="b"/>
            <a:pathLst>
              <a:path w="109854" h="66675">
                <a:moveTo>
                  <a:pt x="0" y="66293"/>
                </a:moveTo>
                <a:lnTo>
                  <a:pt x="109478" y="33146"/>
                </a:lnTo>
                <a:lnTo>
                  <a:pt x="0" y="0"/>
                </a:lnTo>
                <a:lnTo>
                  <a:pt x="0" y="66293"/>
                </a:lnTo>
                <a:close/>
              </a:path>
            </a:pathLst>
          </a:custGeom>
          <a:ln w="635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7" name="object 7"/>
          <p:cNvSpPr/>
          <p:nvPr/>
        </p:nvSpPr>
        <p:spPr>
          <a:xfrm>
            <a:off x="6986592" y="3252788"/>
            <a:ext cx="83659" cy="50776"/>
          </a:xfrm>
          <a:custGeom>
            <a:avLst/>
            <a:gdLst/>
            <a:ahLst/>
            <a:cxnLst/>
            <a:rect l="l" t="t" r="r" b="b"/>
            <a:pathLst>
              <a:path w="109854" h="66675">
                <a:moveTo>
                  <a:pt x="0" y="66293"/>
                </a:moveTo>
                <a:lnTo>
                  <a:pt x="109478" y="33146"/>
                </a:lnTo>
                <a:lnTo>
                  <a:pt x="0" y="0"/>
                </a:lnTo>
                <a:lnTo>
                  <a:pt x="0" y="66293"/>
                </a:lnTo>
                <a:close/>
              </a:path>
            </a:pathLst>
          </a:custGeom>
          <a:ln w="635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8" name="object 8"/>
          <p:cNvSpPr/>
          <p:nvPr/>
        </p:nvSpPr>
        <p:spPr>
          <a:xfrm>
            <a:off x="7346776" y="2065763"/>
            <a:ext cx="2424537" cy="242453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9" name="object 9"/>
          <p:cNvSpPr txBox="1"/>
          <p:nvPr/>
        </p:nvSpPr>
        <p:spPr>
          <a:xfrm>
            <a:off x="2138384" y="5167409"/>
            <a:ext cx="9113816" cy="15388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>
              <a:tabLst>
                <a:tab pos="649411" algn="l"/>
              </a:tabLst>
            </a:pPr>
            <a:r>
              <a:rPr sz="2400" spc="11" dirty="0">
                <a:solidFill>
                  <a:srgbClr val="0000A0"/>
                </a:solidFill>
                <a:latin typeface="Gill Sans MT"/>
                <a:cs typeface="Gill Sans MT"/>
              </a:rPr>
              <a:t>Goal</a:t>
            </a:r>
            <a:r>
              <a:rPr sz="2400" spc="11" dirty="0">
                <a:latin typeface="Gill Sans MT"/>
                <a:cs typeface="Gill Sans MT"/>
              </a:rPr>
              <a:t>:	</a:t>
            </a:r>
            <a:r>
              <a:rPr sz="2400" spc="49" dirty="0">
                <a:latin typeface="Gill Sans MT"/>
                <a:cs typeface="Gill Sans MT"/>
              </a:rPr>
              <a:t>put </a:t>
            </a:r>
            <a:r>
              <a:rPr sz="2400" spc="53" dirty="0">
                <a:latin typeface="Gill Sans MT"/>
                <a:cs typeface="Gill Sans MT"/>
              </a:rPr>
              <a:t>digits </a:t>
            </a:r>
            <a:r>
              <a:rPr sz="2400" spc="42" dirty="0">
                <a:latin typeface="Gill Sans MT"/>
                <a:cs typeface="Gill Sans MT"/>
              </a:rPr>
              <a:t>in </a:t>
            </a:r>
            <a:r>
              <a:rPr sz="2400" spc="53" dirty="0">
                <a:latin typeface="Gill Sans MT"/>
                <a:cs typeface="Gill Sans MT"/>
              </a:rPr>
              <a:t>blank </a:t>
            </a:r>
            <a:r>
              <a:rPr sz="2400" dirty="0">
                <a:latin typeface="Gill Sans MT"/>
                <a:cs typeface="Gill Sans MT"/>
              </a:rPr>
              <a:t>squares </a:t>
            </a:r>
            <a:r>
              <a:rPr sz="2400" spc="-42" dirty="0">
                <a:latin typeface="Gill Sans MT"/>
                <a:cs typeface="Gill Sans MT"/>
              </a:rPr>
              <a:t>so </a:t>
            </a:r>
            <a:r>
              <a:rPr sz="2400" spc="30" dirty="0">
                <a:latin typeface="Gill Sans MT"/>
                <a:cs typeface="Gill Sans MT"/>
              </a:rPr>
              <a:t>each </a:t>
            </a:r>
            <a:r>
              <a:rPr sz="2400" spc="-42" dirty="0">
                <a:latin typeface="Gill Sans MT"/>
                <a:cs typeface="Gill Sans MT"/>
              </a:rPr>
              <a:t>row, </a:t>
            </a:r>
            <a:r>
              <a:rPr sz="2400" spc="34" dirty="0">
                <a:latin typeface="Gill Sans MT"/>
                <a:cs typeface="Gill Sans MT"/>
              </a:rPr>
              <a:t>column, </a:t>
            </a:r>
            <a:r>
              <a:rPr sz="2400" spc="61" dirty="0">
                <a:latin typeface="Gill Sans MT"/>
                <a:cs typeface="Gill Sans MT"/>
              </a:rPr>
              <a:t>and </a:t>
            </a:r>
            <a:r>
              <a:rPr sz="2400" spc="-11" dirty="0">
                <a:latin typeface="Gill Sans MT"/>
                <a:cs typeface="Gill Sans MT"/>
              </a:rPr>
              <a:t>3x3 </a:t>
            </a:r>
            <a:r>
              <a:rPr sz="2400" spc="27" dirty="0">
                <a:latin typeface="Gill Sans MT"/>
                <a:cs typeface="Gill Sans MT"/>
              </a:rPr>
              <a:t>sub-block </a:t>
            </a:r>
            <a:r>
              <a:rPr sz="2400" spc="53" dirty="0">
                <a:latin typeface="Gill Sans MT"/>
                <a:cs typeface="Gill Sans MT"/>
              </a:rPr>
              <a:t>has digits  </a:t>
            </a:r>
            <a:r>
              <a:rPr sz="2400" spc="190" dirty="0">
                <a:latin typeface="Gill Sans MT"/>
                <a:cs typeface="Gill Sans MT"/>
              </a:rPr>
              <a:t> </a:t>
            </a:r>
            <a:r>
              <a:rPr sz="2400" spc="11" dirty="0">
                <a:latin typeface="Gill Sans MT"/>
                <a:cs typeface="Gill Sans MT"/>
              </a:rPr>
              <a:t>1–9</a:t>
            </a:r>
            <a:endParaRPr sz="2400" dirty="0">
              <a:latin typeface="Gill Sans MT"/>
              <a:cs typeface="Gill Sans MT"/>
            </a:endParaRPr>
          </a:p>
          <a:p>
            <a:pPr>
              <a:spcBef>
                <a:spcPts val="27"/>
              </a:spcBef>
            </a:pPr>
            <a:endParaRPr sz="2800" dirty="0">
              <a:latin typeface="Times New Roman"/>
              <a:cs typeface="Times New Roman"/>
            </a:endParaRPr>
          </a:p>
          <a:p>
            <a:pPr marL="9671">
              <a:tabLst>
                <a:tab pos="579296" algn="l"/>
              </a:tabLst>
            </a:pPr>
            <a:r>
              <a:rPr sz="2400" spc="53" dirty="0">
                <a:solidFill>
                  <a:srgbClr val="0000A0"/>
                </a:solidFill>
                <a:latin typeface="Gill Sans MT"/>
                <a:cs typeface="Gill Sans MT"/>
              </a:rPr>
              <a:t>Key</a:t>
            </a:r>
            <a:r>
              <a:rPr sz="2400" spc="53" dirty="0">
                <a:latin typeface="Gill Sans MT"/>
                <a:cs typeface="Gill Sans MT"/>
              </a:rPr>
              <a:t>:	</a:t>
            </a:r>
            <a:r>
              <a:rPr sz="2400" spc="-72" dirty="0">
                <a:latin typeface="Gill Sans MT"/>
                <a:cs typeface="Gill Sans MT"/>
              </a:rPr>
              <a:t>order </a:t>
            </a:r>
            <a:r>
              <a:rPr sz="2400" spc="11" dirty="0">
                <a:latin typeface="Gill Sans MT"/>
                <a:cs typeface="Gill Sans MT"/>
              </a:rPr>
              <a:t>of </a:t>
            </a:r>
            <a:r>
              <a:rPr sz="2400" spc="65" dirty="0">
                <a:latin typeface="Gill Sans MT"/>
                <a:cs typeface="Gill Sans MT"/>
              </a:rPr>
              <a:t>filling </a:t>
            </a:r>
            <a:r>
              <a:rPr sz="2400" dirty="0">
                <a:latin typeface="Gill Sans MT"/>
                <a:cs typeface="Gill Sans MT"/>
              </a:rPr>
              <a:t>squares </a:t>
            </a:r>
            <a:r>
              <a:rPr sz="2400" spc="23" dirty="0">
                <a:latin typeface="Gill Sans MT"/>
                <a:cs typeface="Gill Sans MT"/>
              </a:rPr>
              <a:t>doesn’t </a:t>
            </a:r>
            <a:r>
              <a:rPr sz="2400" spc="27" dirty="0">
                <a:latin typeface="Gill Sans MT"/>
                <a:cs typeface="Gill Sans MT"/>
              </a:rPr>
              <a:t>matter </a:t>
            </a:r>
            <a:r>
              <a:rPr sz="2400" spc="42" dirty="0">
                <a:latin typeface="Gill Sans MT"/>
                <a:cs typeface="Gill Sans MT"/>
              </a:rPr>
              <a:t>in </a:t>
            </a:r>
            <a:r>
              <a:rPr sz="2400" spc="15" dirty="0">
                <a:latin typeface="Gill Sans MT"/>
                <a:cs typeface="Gill Sans MT"/>
              </a:rPr>
              <a:t>the </a:t>
            </a:r>
            <a:r>
              <a:rPr sz="2400" spc="38" dirty="0">
                <a:latin typeface="Gill Sans MT"/>
                <a:cs typeface="Gill Sans MT"/>
              </a:rPr>
              <a:t>evaluation </a:t>
            </a:r>
            <a:r>
              <a:rPr sz="2400" spc="369" dirty="0">
                <a:latin typeface="Gill Sans MT"/>
                <a:cs typeface="Gill Sans MT"/>
              </a:rPr>
              <a:t> </a:t>
            </a:r>
            <a:r>
              <a:rPr sz="2400" spc="15" dirty="0">
                <a:latin typeface="Gill Sans MT"/>
                <a:cs typeface="Gill Sans MT"/>
              </a:rPr>
              <a:t>criteria!</a:t>
            </a:r>
            <a:endParaRPr sz="2400" dirty="0">
              <a:latin typeface="Gill Sans MT"/>
              <a:cs typeface="Gill Sans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01F04D-6F8B-F8F6-0C12-EDEC68A1382D}"/>
              </a:ext>
            </a:extLst>
          </p:cNvPr>
          <p:cNvSpPr txBox="1"/>
          <p:nvPr/>
        </p:nvSpPr>
        <p:spPr>
          <a:xfrm>
            <a:off x="2870200" y="708951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State based Possible ?? 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31800" y="1273516"/>
            <a:ext cx="12954000" cy="56861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r>
              <a:rPr sz="3200" spc="-76" dirty="0">
                <a:latin typeface="+mj-lt"/>
                <a:cs typeface="Tahoma"/>
              </a:rPr>
              <a:t>In </a:t>
            </a:r>
            <a:r>
              <a:rPr sz="3200" spc="-38" dirty="0">
                <a:latin typeface="+mj-lt"/>
                <a:cs typeface="Tahoma"/>
              </a:rPr>
              <a:t>state-based models, </a:t>
            </a:r>
            <a:r>
              <a:rPr sz="3200" spc="-27" dirty="0">
                <a:latin typeface="+mj-lt"/>
                <a:cs typeface="Tahoma"/>
              </a:rPr>
              <a:t>solutions </a:t>
            </a:r>
            <a:r>
              <a:rPr sz="3200" spc="-61" dirty="0">
                <a:latin typeface="+mj-lt"/>
                <a:cs typeface="Tahoma"/>
              </a:rPr>
              <a:t>are </a:t>
            </a:r>
            <a:r>
              <a:rPr sz="3200" spc="-38" dirty="0">
                <a:latin typeface="+mj-lt"/>
                <a:cs typeface="Tahoma"/>
              </a:rPr>
              <a:t>procedural:  </a:t>
            </a:r>
            <a:r>
              <a:rPr sz="3200" spc="-30" dirty="0">
                <a:latin typeface="+mj-lt"/>
                <a:cs typeface="Tahoma"/>
              </a:rPr>
              <a:t>they specify </a:t>
            </a:r>
            <a:r>
              <a:rPr sz="3200" spc="-38" dirty="0">
                <a:latin typeface="+mj-lt"/>
                <a:cs typeface="Tahoma"/>
              </a:rPr>
              <a:t>step </a:t>
            </a:r>
            <a:r>
              <a:rPr sz="3200" spc="-53" dirty="0">
                <a:latin typeface="+mj-lt"/>
                <a:cs typeface="Tahoma"/>
              </a:rPr>
              <a:t>by </a:t>
            </a:r>
            <a:r>
              <a:rPr sz="3200" spc="-38" dirty="0">
                <a:latin typeface="+mj-lt"/>
                <a:cs typeface="Tahoma"/>
              </a:rPr>
              <a:t>step </a:t>
            </a:r>
            <a:r>
              <a:rPr sz="3200" spc="-19" dirty="0">
                <a:latin typeface="+mj-lt"/>
                <a:cs typeface="Tahoma"/>
              </a:rPr>
              <a:t>instructions </a:t>
            </a:r>
            <a:r>
              <a:rPr sz="3200" spc="-42" dirty="0">
                <a:latin typeface="+mj-lt"/>
                <a:cs typeface="Tahoma"/>
              </a:rPr>
              <a:t>on </a:t>
            </a:r>
            <a:r>
              <a:rPr sz="3200" spc="-61" dirty="0">
                <a:latin typeface="+mj-lt"/>
                <a:cs typeface="Tahoma"/>
              </a:rPr>
              <a:t>how </a:t>
            </a:r>
            <a:r>
              <a:rPr sz="3200" dirty="0">
                <a:latin typeface="+mj-lt"/>
                <a:cs typeface="Tahoma"/>
              </a:rPr>
              <a:t>to </a:t>
            </a:r>
            <a:r>
              <a:rPr sz="3200" spc="-49" dirty="0">
                <a:latin typeface="+mj-lt"/>
                <a:cs typeface="Tahoma"/>
              </a:rPr>
              <a:t>go </a:t>
            </a:r>
            <a:r>
              <a:rPr sz="3200" spc="-27" dirty="0">
                <a:latin typeface="+mj-lt"/>
                <a:cs typeface="Tahoma"/>
              </a:rPr>
              <a:t>from </a:t>
            </a:r>
            <a:r>
              <a:rPr sz="3200" spc="95" dirty="0">
                <a:latin typeface="+mj-lt"/>
                <a:cs typeface="Tahoma"/>
              </a:rPr>
              <a:t>A </a:t>
            </a:r>
            <a:r>
              <a:rPr sz="3200" dirty="0">
                <a:latin typeface="+mj-lt"/>
                <a:cs typeface="Tahoma"/>
              </a:rPr>
              <a:t>to </a:t>
            </a:r>
            <a:r>
              <a:rPr sz="3200" spc="42" dirty="0">
                <a:latin typeface="+mj-lt"/>
                <a:cs typeface="Tahoma"/>
              </a:rPr>
              <a:t>B.</a:t>
            </a:r>
            <a:endParaRPr lang="en-US" sz="3200" spc="42" dirty="0">
              <a:latin typeface="+mj-lt"/>
              <a:cs typeface="Tahoma"/>
            </a:endParaRPr>
          </a:p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endParaRPr sz="3200" dirty="0">
              <a:latin typeface="+mj-lt"/>
              <a:cs typeface="Tahoma"/>
            </a:endParaRPr>
          </a:p>
          <a:p>
            <a:pPr marL="167309" indent="-157638">
              <a:spcBef>
                <a:spcPts val="697"/>
              </a:spcBef>
              <a:buFont typeface="Arial"/>
              <a:buChar char="•"/>
              <a:tabLst>
                <a:tab pos="167793" algn="l"/>
              </a:tabLst>
            </a:pPr>
            <a:r>
              <a:rPr sz="3200" spc="-76" dirty="0">
                <a:latin typeface="+mj-lt"/>
                <a:cs typeface="Tahoma"/>
              </a:rPr>
              <a:t>In </a:t>
            </a:r>
            <a:r>
              <a:rPr sz="3200" spc="-61" dirty="0">
                <a:latin typeface="+mj-lt"/>
                <a:cs typeface="Tahoma"/>
              </a:rPr>
              <a:t>some </a:t>
            </a:r>
            <a:r>
              <a:rPr sz="3200" spc="-19" dirty="0">
                <a:latin typeface="+mj-lt"/>
                <a:cs typeface="Tahoma"/>
              </a:rPr>
              <a:t>applications, </a:t>
            </a:r>
            <a:r>
              <a:rPr sz="3200" spc="-30" dirty="0">
                <a:latin typeface="+mj-lt"/>
                <a:cs typeface="Tahoma"/>
              </a:rPr>
              <a:t>the </a:t>
            </a:r>
            <a:r>
              <a:rPr sz="3200" spc="-49" dirty="0">
                <a:latin typeface="+mj-lt"/>
                <a:cs typeface="Tahoma"/>
              </a:rPr>
              <a:t>order </a:t>
            </a:r>
            <a:r>
              <a:rPr sz="3200" spc="-11" dirty="0">
                <a:latin typeface="+mj-lt"/>
                <a:cs typeface="Tahoma"/>
              </a:rPr>
              <a:t>in </a:t>
            </a:r>
            <a:r>
              <a:rPr sz="3200" spc="-27" dirty="0">
                <a:latin typeface="+mj-lt"/>
                <a:cs typeface="Tahoma"/>
              </a:rPr>
              <a:t>which things </a:t>
            </a:r>
            <a:r>
              <a:rPr sz="3200" spc="-61" dirty="0">
                <a:latin typeface="+mj-lt"/>
                <a:cs typeface="Tahoma"/>
              </a:rPr>
              <a:t>are </a:t>
            </a:r>
            <a:r>
              <a:rPr sz="3200" spc="-53" dirty="0">
                <a:latin typeface="+mj-lt"/>
                <a:cs typeface="Tahoma"/>
              </a:rPr>
              <a:t>done </a:t>
            </a:r>
            <a:r>
              <a:rPr sz="3200" spc="8" dirty="0">
                <a:latin typeface="+mj-lt"/>
                <a:cs typeface="Tahoma"/>
              </a:rPr>
              <a:t>isn’t  </a:t>
            </a:r>
            <a:r>
              <a:rPr sz="3200" spc="11" dirty="0">
                <a:latin typeface="+mj-lt"/>
                <a:cs typeface="Tahoma"/>
              </a:rPr>
              <a:t> </a:t>
            </a:r>
            <a:r>
              <a:rPr sz="3200" spc="-15" dirty="0">
                <a:latin typeface="+mj-lt"/>
                <a:cs typeface="Tahoma"/>
              </a:rPr>
              <a:t>important.</a:t>
            </a:r>
            <a:endParaRPr lang="en-US" sz="3200" spc="-15" dirty="0">
              <a:latin typeface="+mj-lt"/>
              <a:cs typeface="Tahoma"/>
            </a:endParaRPr>
          </a:p>
          <a:p>
            <a:pPr marL="167309" indent="-157638">
              <a:spcBef>
                <a:spcPts val="697"/>
              </a:spcBef>
              <a:buFont typeface="Arial"/>
              <a:buChar char="•"/>
              <a:tabLst>
                <a:tab pos="167793" algn="l"/>
              </a:tabLst>
            </a:pPr>
            <a:endParaRPr lang="en-US" sz="3200" spc="-15" dirty="0">
              <a:latin typeface="+mj-lt"/>
              <a:cs typeface="Tahoma"/>
            </a:endParaRPr>
          </a:p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r>
              <a:rPr lang="en-US" sz="3200" spc="-19" dirty="0">
                <a:latin typeface="+mj-lt"/>
                <a:cs typeface="Tahoma"/>
              </a:rPr>
              <a:t>For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42" dirty="0">
                <a:latin typeface="+mj-lt"/>
                <a:cs typeface="Tahoma"/>
              </a:rPr>
              <a:t>example,</a:t>
            </a:r>
            <a:r>
              <a:rPr lang="en-US" sz="3200" spc="118" dirty="0">
                <a:latin typeface="+mj-lt"/>
                <a:cs typeface="Tahoma"/>
              </a:rPr>
              <a:t> </a:t>
            </a:r>
            <a:r>
              <a:rPr lang="en-US" sz="3200" spc="-11" dirty="0">
                <a:latin typeface="+mj-lt"/>
                <a:cs typeface="Tahoma"/>
              </a:rPr>
              <a:t>in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19" dirty="0" err="1">
                <a:latin typeface="+mj-lt"/>
                <a:cs typeface="Tahoma"/>
              </a:rPr>
              <a:t>Sodoku</a:t>
            </a:r>
            <a:r>
              <a:rPr lang="en-US" sz="3200" spc="-19" dirty="0">
                <a:latin typeface="+mj-lt"/>
                <a:cs typeface="Tahoma"/>
              </a:rPr>
              <a:t>,</a:t>
            </a:r>
            <a:r>
              <a:rPr lang="en-US" sz="3200" spc="114" dirty="0">
                <a:latin typeface="+mj-lt"/>
                <a:cs typeface="Tahoma"/>
              </a:rPr>
              <a:t> </a:t>
            </a:r>
            <a:r>
              <a:rPr lang="en-US" sz="3200" spc="-61" dirty="0">
                <a:latin typeface="+mj-lt"/>
                <a:cs typeface="Tahoma"/>
              </a:rPr>
              <a:t>where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30" dirty="0">
                <a:latin typeface="+mj-lt"/>
                <a:cs typeface="Tahoma"/>
              </a:rPr>
              <a:t>the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30" dirty="0">
                <a:latin typeface="+mj-lt"/>
                <a:cs typeface="Tahoma"/>
              </a:rPr>
              <a:t>goal</a:t>
            </a:r>
            <a:r>
              <a:rPr lang="en-US" sz="3200" spc="103" dirty="0">
                <a:latin typeface="+mj-lt"/>
                <a:cs typeface="Tahoma"/>
              </a:rPr>
              <a:t> </a:t>
            </a:r>
            <a:r>
              <a:rPr lang="en-US" sz="3200" spc="-27" dirty="0">
                <a:latin typeface="+mj-lt"/>
                <a:cs typeface="Tahoma"/>
              </a:rPr>
              <a:t>is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dirty="0">
                <a:latin typeface="+mj-lt"/>
                <a:cs typeface="Tahoma"/>
              </a:rPr>
              <a:t>to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11" dirty="0">
                <a:latin typeface="+mj-lt"/>
                <a:cs typeface="Tahoma"/>
              </a:rPr>
              <a:t>put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15" dirty="0">
                <a:latin typeface="+mj-lt"/>
                <a:cs typeface="Tahoma"/>
              </a:rPr>
              <a:t>digits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11" dirty="0">
                <a:latin typeface="+mj-lt"/>
                <a:cs typeface="Tahoma"/>
              </a:rPr>
              <a:t>in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30" dirty="0">
                <a:latin typeface="+mj-lt"/>
                <a:cs typeface="Tahoma"/>
              </a:rPr>
              <a:t>the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23" dirty="0">
                <a:latin typeface="+mj-lt"/>
                <a:cs typeface="Tahoma"/>
              </a:rPr>
              <a:t>blank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57" dirty="0">
                <a:latin typeface="+mj-lt"/>
                <a:cs typeface="Tahoma"/>
              </a:rPr>
              <a:t>squares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dirty="0">
                <a:latin typeface="+mj-lt"/>
                <a:cs typeface="Tahoma"/>
              </a:rPr>
              <a:t>to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27" dirty="0">
                <a:latin typeface="+mj-lt"/>
                <a:cs typeface="Tahoma"/>
              </a:rPr>
              <a:t>satisfy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49" dirty="0">
                <a:latin typeface="+mj-lt"/>
                <a:cs typeface="Tahoma"/>
              </a:rPr>
              <a:t>uniqueness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23" dirty="0">
                <a:latin typeface="+mj-lt"/>
                <a:cs typeface="Tahoma"/>
              </a:rPr>
              <a:t>constraints,</a:t>
            </a:r>
            <a:r>
              <a:rPr lang="en-US" sz="3200" spc="114" dirty="0">
                <a:latin typeface="+mj-lt"/>
                <a:cs typeface="Tahoma"/>
              </a:rPr>
              <a:t> </a:t>
            </a:r>
            <a:r>
              <a:rPr lang="en-US" sz="3200" spc="-4" dirty="0">
                <a:latin typeface="+mj-lt"/>
                <a:cs typeface="Tahoma"/>
              </a:rPr>
              <a:t>all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dirty="0">
                <a:latin typeface="+mj-lt"/>
                <a:cs typeface="Tahoma"/>
              </a:rPr>
              <a:t>that</a:t>
            </a:r>
            <a:r>
              <a:rPr lang="en-US" sz="3200" spc="103" dirty="0">
                <a:latin typeface="+mj-lt"/>
                <a:cs typeface="Tahoma"/>
              </a:rPr>
              <a:t> </a:t>
            </a:r>
            <a:r>
              <a:rPr lang="en-US" sz="3200" spc="-27" dirty="0">
                <a:latin typeface="+mj-lt"/>
                <a:cs typeface="Tahoma"/>
              </a:rPr>
              <a:t>matters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27" dirty="0">
                <a:latin typeface="+mj-lt"/>
                <a:cs typeface="Tahoma"/>
              </a:rPr>
              <a:t>is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30" dirty="0">
                <a:latin typeface="+mj-lt"/>
                <a:cs typeface="Tahoma"/>
              </a:rPr>
              <a:t>the</a:t>
            </a:r>
            <a:r>
              <a:rPr lang="en-US" sz="3200" spc="99" dirty="0">
                <a:latin typeface="+mj-lt"/>
                <a:cs typeface="Tahoma"/>
              </a:rPr>
              <a:t> </a:t>
            </a:r>
            <a:r>
              <a:rPr lang="en-US" sz="3200" spc="-15" dirty="0">
                <a:latin typeface="+mj-lt"/>
                <a:cs typeface="Tahoma"/>
              </a:rPr>
              <a:t>final </a:t>
            </a:r>
            <a:r>
              <a:rPr lang="en-US" sz="3200" spc="-23" dirty="0">
                <a:latin typeface="+mj-lt"/>
                <a:cs typeface="Tahoma"/>
              </a:rPr>
              <a:t>configuration </a:t>
            </a:r>
            <a:r>
              <a:rPr lang="en-US" sz="3200" spc="-27" dirty="0">
                <a:latin typeface="+mj-lt"/>
                <a:cs typeface="Tahoma"/>
              </a:rPr>
              <a:t>of </a:t>
            </a:r>
            <a:r>
              <a:rPr lang="en-US" sz="3200" spc="-49" dirty="0">
                <a:latin typeface="+mj-lt"/>
                <a:cs typeface="Tahoma"/>
              </a:rPr>
              <a:t>numbers; </a:t>
            </a:r>
            <a:r>
              <a:rPr lang="en-US" sz="3200" spc="-53" dirty="0">
                <a:latin typeface="+mj-lt"/>
                <a:cs typeface="Tahoma"/>
              </a:rPr>
              <a:t>you </a:t>
            </a:r>
            <a:r>
              <a:rPr lang="en-US" sz="3200" spc="-34" dirty="0">
                <a:latin typeface="+mj-lt"/>
                <a:cs typeface="Tahoma"/>
              </a:rPr>
              <a:t>can </a:t>
            </a:r>
            <a:r>
              <a:rPr lang="en-US" sz="3200" spc="8" dirty="0">
                <a:latin typeface="+mj-lt"/>
                <a:cs typeface="Tahoma"/>
              </a:rPr>
              <a:t>fill </a:t>
            </a:r>
            <a:r>
              <a:rPr lang="en-US" sz="3200" spc="-34" dirty="0">
                <a:latin typeface="+mj-lt"/>
                <a:cs typeface="Tahoma"/>
              </a:rPr>
              <a:t>them </a:t>
            </a:r>
            <a:r>
              <a:rPr lang="en-US" sz="3200" spc="-11" dirty="0">
                <a:latin typeface="+mj-lt"/>
                <a:cs typeface="Tahoma"/>
              </a:rPr>
              <a:t>in in </a:t>
            </a:r>
            <a:r>
              <a:rPr lang="en-US" sz="3200" spc="-42" dirty="0">
                <a:latin typeface="+mj-lt"/>
                <a:cs typeface="Tahoma"/>
              </a:rPr>
              <a:t>any </a:t>
            </a:r>
            <a:r>
              <a:rPr lang="en-US" sz="3200" spc="274" dirty="0">
                <a:latin typeface="+mj-lt"/>
                <a:cs typeface="Tahoma"/>
              </a:rPr>
              <a:t> </a:t>
            </a:r>
            <a:r>
              <a:rPr lang="en-US" sz="3200" spc="-46" dirty="0">
                <a:latin typeface="+mj-lt"/>
                <a:cs typeface="Tahoma"/>
              </a:rPr>
              <a:t>order.</a:t>
            </a:r>
          </a:p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endParaRPr lang="en-US" sz="3200" spc="-46" dirty="0">
              <a:latin typeface="+mj-lt"/>
              <a:cs typeface="Tahoma"/>
            </a:endParaRPr>
          </a:p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r>
              <a:rPr lang="en-US" sz="3200" spc="8" dirty="0">
                <a:latin typeface="+mj-lt"/>
                <a:cs typeface="Tahoma"/>
              </a:rPr>
              <a:t>This </a:t>
            </a:r>
            <a:r>
              <a:rPr lang="en-US" sz="3200" spc="-11" dirty="0">
                <a:latin typeface="+mj-lt"/>
                <a:cs typeface="Tahoma"/>
              </a:rPr>
              <a:t>flexibility </a:t>
            </a:r>
            <a:r>
              <a:rPr lang="en-US" sz="3200" spc="-38" dirty="0">
                <a:latin typeface="+mj-lt"/>
                <a:cs typeface="Tahoma"/>
              </a:rPr>
              <a:t>allows </a:t>
            </a:r>
            <a:r>
              <a:rPr lang="en-US" sz="3200" spc="-53" dirty="0">
                <a:latin typeface="+mj-lt"/>
                <a:cs typeface="Tahoma"/>
              </a:rPr>
              <a:t>us </a:t>
            </a:r>
            <a:r>
              <a:rPr lang="en-US" sz="3200" dirty="0">
                <a:latin typeface="+mj-lt"/>
                <a:cs typeface="Tahoma"/>
              </a:rPr>
              <a:t>to </a:t>
            </a:r>
            <a:r>
              <a:rPr lang="en-US" sz="3200" spc="-49" dirty="0">
                <a:latin typeface="+mj-lt"/>
                <a:cs typeface="Tahoma"/>
              </a:rPr>
              <a:t>devise </a:t>
            </a:r>
            <a:r>
              <a:rPr lang="en-US" sz="3200" spc="-57" dirty="0">
                <a:latin typeface="+mj-lt"/>
                <a:cs typeface="Tahoma"/>
              </a:rPr>
              <a:t>more </a:t>
            </a:r>
            <a:r>
              <a:rPr lang="en-US" sz="3200" spc="-27" dirty="0">
                <a:latin typeface="+mj-lt"/>
                <a:cs typeface="Tahoma"/>
              </a:rPr>
              <a:t>efficient </a:t>
            </a:r>
            <a:r>
              <a:rPr lang="en-US" sz="3200" spc="122" dirty="0">
                <a:latin typeface="+mj-lt"/>
                <a:cs typeface="Tahoma"/>
              </a:rPr>
              <a:t> </a:t>
            </a:r>
            <a:r>
              <a:rPr lang="en-US" sz="3200" spc="-27" dirty="0">
                <a:latin typeface="+mj-lt"/>
                <a:cs typeface="Tahoma"/>
              </a:rPr>
              <a:t>algorithms.</a:t>
            </a:r>
            <a:endParaRPr lang="en-US" sz="3200" dirty="0">
              <a:latin typeface="+mj-lt"/>
              <a:cs typeface="Tahoma"/>
            </a:endParaRPr>
          </a:p>
          <a:p>
            <a:pPr marL="167309" indent="-157638">
              <a:spcBef>
                <a:spcPts val="697"/>
              </a:spcBef>
              <a:buFont typeface="Arial"/>
              <a:buChar char="•"/>
              <a:tabLst>
                <a:tab pos="167793" algn="l"/>
              </a:tabLst>
            </a:pPr>
            <a:endParaRPr sz="3200" dirty="0">
              <a:latin typeface="+mj-lt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128078" y="2655094"/>
            <a:ext cx="9436520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endParaRPr lang="en-US" sz="2000" dirty="0">
              <a:latin typeface="Tahoma"/>
              <a:cs typeface="Tahoma"/>
            </a:endParaRPr>
          </a:p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endParaRPr sz="2000" dirty="0">
              <a:latin typeface="Tahoma"/>
              <a:cs typeface="Tahom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317030-D46B-3080-B152-8B8352EA7C94}"/>
              </a:ext>
            </a:extLst>
          </p:cNvPr>
          <p:cNvSpPr txBox="1"/>
          <p:nvPr/>
        </p:nvSpPr>
        <p:spPr>
          <a:xfrm>
            <a:off x="4394200" y="320270"/>
            <a:ext cx="5029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spc="-130" dirty="0">
                <a:latin typeface="Tahoma"/>
                <a:cs typeface="Tahoma"/>
              </a:rPr>
              <a:t>Variable-based</a:t>
            </a:r>
            <a:r>
              <a:rPr lang="en-US" sz="3600" spc="5" dirty="0">
                <a:latin typeface="Tahoma"/>
                <a:cs typeface="Tahoma"/>
              </a:rPr>
              <a:t> </a:t>
            </a:r>
            <a:r>
              <a:rPr lang="en-US" sz="3600" spc="-150" dirty="0">
                <a:latin typeface="Tahoma"/>
                <a:cs typeface="Tahoma"/>
              </a:rPr>
              <a:t>models</a:t>
            </a:r>
            <a:endParaRPr lang="en-US" sz="3600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55600" y="304454"/>
            <a:ext cx="12496800" cy="86177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r>
              <a:rPr sz="2800" b="1" spc="-27" dirty="0">
                <a:solidFill>
                  <a:srgbClr val="FF0000"/>
                </a:solidFill>
                <a:latin typeface="+mj-lt"/>
                <a:cs typeface="Gill Sans MT"/>
              </a:rPr>
              <a:t>Constraint  </a:t>
            </a:r>
            <a:r>
              <a:rPr sz="2800" b="1" spc="-4" dirty="0">
                <a:solidFill>
                  <a:srgbClr val="FF0000"/>
                </a:solidFill>
                <a:latin typeface="+mj-lt"/>
                <a:cs typeface="Gill Sans MT"/>
              </a:rPr>
              <a:t>satisfaction </a:t>
            </a:r>
            <a:r>
              <a:rPr sz="2800" b="1" spc="-42" dirty="0">
                <a:solidFill>
                  <a:srgbClr val="FF0000"/>
                </a:solidFill>
                <a:latin typeface="+mj-lt"/>
                <a:cs typeface="Gill Sans MT"/>
              </a:rPr>
              <a:t>problems  </a:t>
            </a:r>
            <a:r>
              <a:rPr sz="2800" spc="-61" dirty="0">
                <a:latin typeface="+mj-lt"/>
                <a:cs typeface="Tahoma"/>
              </a:rPr>
              <a:t>are </a:t>
            </a:r>
            <a:r>
              <a:rPr sz="2800" spc="-42" dirty="0">
                <a:latin typeface="+mj-lt"/>
                <a:cs typeface="Tahoma"/>
              </a:rPr>
              <a:t>variable-based </a:t>
            </a:r>
            <a:r>
              <a:rPr sz="2800" spc="-38" dirty="0">
                <a:latin typeface="+mj-lt"/>
                <a:cs typeface="Tahoma"/>
              </a:rPr>
              <a:t>models </a:t>
            </a:r>
            <a:r>
              <a:rPr sz="2800" spc="-61" dirty="0">
                <a:latin typeface="+mj-lt"/>
                <a:cs typeface="Tahoma"/>
              </a:rPr>
              <a:t>where </a:t>
            </a:r>
            <a:r>
              <a:rPr sz="2800" spc="-95" dirty="0">
                <a:latin typeface="+mj-lt"/>
                <a:cs typeface="Tahoma"/>
              </a:rPr>
              <a:t>we  </a:t>
            </a:r>
            <a:r>
              <a:rPr sz="2800" spc="-27" dirty="0">
                <a:latin typeface="+mj-lt"/>
                <a:cs typeface="Tahoma"/>
              </a:rPr>
              <a:t>only </a:t>
            </a:r>
            <a:r>
              <a:rPr sz="2800" spc="-53" dirty="0">
                <a:latin typeface="+mj-lt"/>
                <a:cs typeface="Tahoma"/>
              </a:rPr>
              <a:t>have </a:t>
            </a:r>
            <a:r>
              <a:rPr sz="2800" spc="-42" dirty="0">
                <a:latin typeface="+mj-lt"/>
                <a:cs typeface="Tahoma"/>
              </a:rPr>
              <a:t>hard </a:t>
            </a:r>
            <a:r>
              <a:rPr sz="2800" spc="-23" dirty="0">
                <a:latin typeface="+mj-lt"/>
                <a:cs typeface="Tahoma"/>
              </a:rPr>
              <a:t>constraints.  </a:t>
            </a:r>
            <a:r>
              <a:rPr sz="2800" spc="-19" dirty="0">
                <a:latin typeface="+mj-lt"/>
                <a:cs typeface="Tahoma"/>
              </a:rPr>
              <a:t>For </a:t>
            </a:r>
            <a:r>
              <a:rPr sz="2800" spc="-42" dirty="0">
                <a:latin typeface="+mj-lt"/>
                <a:cs typeface="Tahoma"/>
              </a:rPr>
              <a:t>example, </a:t>
            </a:r>
            <a:r>
              <a:rPr sz="2800" spc="-11" dirty="0">
                <a:latin typeface="+mj-lt"/>
                <a:cs typeface="Tahoma"/>
              </a:rPr>
              <a:t>in </a:t>
            </a:r>
            <a:r>
              <a:rPr sz="2800" spc="-34" dirty="0">
                <a:latin typeface="+mj-lt"/>
                <a:cs typeface="Tahoma"/>
              </a:rPr>
              <a:t>scheduling, </a:t>
            </a:r>
            <a:r>
              <a:rPr sz="2800" spc="-57" dirty="0">
                <a:latin typeface="+mj-lt"/>
                <a:cs typeface="Tahoma"/>
              </a:rPr>
              <a:t>one </a:t>
            </a:r>
            <a:r>
              <a:rPr sz="2800" spc="-42" dirty="0">
                <a:latin typeface="+mj-lt"/>
                <a:cs typeface="Tahoma"/>
              </a:rPr>
              <a:t>person</a:t>
            </a:r>
            <a:r>
              <a:rPr lang="en-US" sz="2800" spc="-42" dirty="0">
                <a:latin typeface="+mj-lt"/>
                <a:cs typeface="Tahoma"/>
              </a:rPr>
              <a:t> </a:t>
            </a:r>
            <a:r>
              <a:rPr lang="en-US" sz="2800" spc="5" dirty="0">
                <a:latin typeface="+mj-lt"/>
                <a:cs typeface="Tahoma"/>
              </a:rPr>
              <a:t>can’t </a:t>
            </a:r>
            <a:r>
              <a:rPr lang="en-US" sz="2800" spc="-60" dirty="0">
                <a:latin typeface="+mj-lt"/>
                <a:cs typeface="Tahoma"/>
              </a:rPr>
              <a:t>be </a:t>
            </a:r>
            <a:r>
              <a:rPr lang="en-US" sz="2800" spc="-15" dirty="0">
                <a:latin typeface="+mj-lt"/>
                <a:cs typeface="Tahoma"/>
              </a:rPr>
              <a:t>in </a:t>
            </a:r>
            <a:r>
              <a:rPr lang="en-US" sz="2800" spc="-60" dirty="0">
                <a:latin typeface="+mj-lt"/>
                <a:cs typeface="Tahoma"/>
              </a:rPr>
              <a:t>two </a:t>
            </a:r>
            <a:r>
              <a:rPr lang="en-US" sz="2800" spc="-55" dirty="0">
                <a:latin typeface="+mj-lt"/>
                <a:cs typeface="Tahoma"/>
              </a:rPr>
              <a:t>places </a:t>
            </a:r>
            <a:r>
              <a:rPr lang="en-US" sz="2800" spc="-5" dirty="0">
                <a:latin typeface="+mj-lt"/>
                <a:cs typeface="Tahoma"/>
              </a:rPr>
              <a:t>at</a:t>
            </a:r>
            <a:r>
              <a:rPr lang="en-US" sz="2800" spc="415" dirty="0">
                <a:latin typeface="+mj-lt"/>
                <a:cs typeface="Tahoma"/>
              </a:rPr>
              <a:t> </a:t>
            </a:r>
            <a:r>
              <a:rPr lang="en-US" sz="2800" spc="-55" dirty="0">
                <a:latin typeface="+mj-lt"/>
                <a:cs typeface="Tahoma"/>
              </a:rPr>
              <a:t>once.</a:t>
            </a:r>
            <a:endParaRPr sz="2800" dirty="0">
              <a:latin typeface="+mj-lt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55600" y="4191000"/>
            <a:ext cx="13182600" cy="27699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r>
              <a:rPr sz="2800" b="1" spc="-11" dirty="0">
                <a:solidFill>
                  <a:srgbClr val="FF0000"/>
                </a:solidFill>
                <a:latin typeface="+mj-lt"/>
                <a:cs typeface="Gill Sans MT"/>
              </a:rPr>
              <a:t>Bayesian  </a:t>
            </a:r>
            <a:r>
              <a:rPr sz="2800" b="1" spc="-42" dirty="0">
                <a:solidFill>
                  <a:srgbClr val="FF0000"/>
                </a:solidFill>
                <a:latin typeface="+mj-lt"/>
                <a:cs typeface="Gill Sans MT"/>
              </a:rPr>
              <a:t>networks  </a:t>
            </a:r>
            <a:r>
              <a:rPr sz="2800" spc="-61" dirty="0">
                <a:latin typeface="+mj-lt"/>
                <a:cs typeface="Tahoma"/>
              </a:rPr>
              <a:t>are</a:t>
            </a:r>
            <a:r>
              <a:rPr lang="en-US" sz="2800" spc="-61" dirty="0">
                <a:latin typeface="+mj-lt"/>
                <a:cs typeface="Tahoma"/>
              </a:rPr>
              <a:t> </a:t>
            </a:r>
            <a:r>
              <a:rPr sz="2800" spc="-42" dirty="0">
                <a:latin typeface="+mj-lt"/>
                <a:cs typeface="Tahoma"/>
              </a:rPr>
              <a:t>variable-based </a:t>
            </a:r>
            <a:r>
              <a:rPr sz="2800" spc="-38" dirty="0">
                <a:latin typeface="+mj-lt"/>
                <a:cs typeface="Tahoma"/>
              </a:rPr>
              <a:t>models </a:t>
            </a:r>
            <a:r>
              <a:rPr sz="2800" spc="-61" dirty="0">
                <a:latin typeface="+mj-lt"/>
                <a:cs typeface="Tahoma"/>
              </a:rPr>
              <a:t>where  </a:t>
            </a:r>
            <a:r>
              <a:rPr sz="2800" spc="-38" dirty="0">
                <a:latin typeface="+mj-lt"/>
                <a:cs typeface="Tahoma"/>
              </a:rPr>
              <a:t>variables </a:t>
            </a:r>
            <a:r>
              <a:rPr sz="2800" spc="-61" dirty="0">
                <a:latin typeface="+mj-lt"/>
                <a:cs typeface="Tahoma"/>
              </a:rPr>
              <a:t>are  </a:t>
            </a:r>
            <a:r>
              <a:rPr sz="2800" spc="-38" dirty="0">
                <a:latin typeface="+mj-lt"/>
                <a:cs typeface="Tahoma"/>
              </a:rPr>
              <a:t>random </a:t>
            </a:r>
            <a:r>
              <a:rPr sz="2800" b="1" spc="-38" dirty="0">
                <a:solidFill>
                  <a:srgbClr val="FF0000"/>
                </a:solidFill>
                <a:latin typeface="+mj-lt"/>
                <a:cs typeface="Tahoma"/>
              </a:rPr>
              <a:t>variables </a:t>
            </a:r>
            <a:r>
              <a:rPr sz="2800" b="1" spc="-27" dirty="0">
                <a:solidFill>
                  <a:srgbClr val="FF0000"/>
                </a:solidFill>
                <a:latin typeface="+mj-lt"/>
                <a:cs typeface="Tahoma"/>
              </a:rPr>
              <a:t>which </a:t>
            </a:r>
            <a:r>
              <a:rPr sz="2800" b="1" spc="-61" dirty="0">
                <a:solidFill>
                  <a:srgbClr val="FF0000"/>
                </a:solidFill>
                <a:latin typeface="+mj-lt"/>
                <a:cs typeface="Tahoma"/>
              </a:rPr>
              <a:t>are </a:t>
            </a:r>
            <a:r>
              <a:rPr sz="2800" b="1" spc="-42" dirty="0">
                <a:solidFill>
                  <a:srgbClr val="FF0000"/>
                </a:solidFill>
                <a:latin typeface="+mj-lt"/>
                <a:cs typeface="Tahoma"/>
              </a:rPr>
              <a:t>dependent on </a:t>
            </a:r>
            <a:r>
              <a:rPr sz="2800" b="1" spc="-46" dirty="0">
                <a:solidFill>
                  <a:srgbClr val="FF0000"/>
                </a:solidFill>
                <a:latin typeface="+mj-lt"/>
                <a:cs typeface="Tahoma"/>
              </a:rPr>
              <a:t>each </a:t>
            </a:r>
            <a:r>
              <a:rPr sz="2800" b="1" spc="-30" dirty="0">
                <a:solidFill>
                  <a:srgbClr val="FF0000"/>
                </a:solidFill>
                <a:latin typeface="+mj-lt"/>
                <a:cs typeface="Tahoma"/>
              </a:rPr>
              <a:t>other</a:t>
            </a:r>
            <a:r>
              <a:rPr sz="2800" spc="-30" dirty="0">
                <a:latin typeface="+mj-lt"/>
                <a:cs typeface="Tahoma"/>
              </a:rPr>
              <a:t>.  </a:t>
            </a:r>
            <a:r>
              <a:rPr sz="2800" spc="-19" dirty="0">
                <a:latin typeface="+mj-lt"/>
                <a:cs typeface="Tahoma"/>
              </a:rPr>
              <a:t>For </a:t>
            </a:r>
            <a:r>
              <a:rPr sz="2800" spc="-42" dirty="0">
                <a:latin typeface="+mj-lt"/>
                <a:cs typeface="Tahoma"/>
              </a:rPr>
              <a:t>example, </a:t>
            </a:r>
            <a:r>
              <a:rPr sz="2800" spc="-30" dirty="0">
                <a:latin typeface="+mj-lt"/>
                <a:cs typeface="Tahoma"/>
              </a:rPr>
              <a:t>the</a:t>
            </a:r>
            <a:r>
              <a:rPr lang="en-US" sz="2800" spc="-30" dirty="0">
                <a:latin typeface="+mj-lt"/>
                <a:cs typeface="Tahoma"/>
              </a:rPr>
              <a:t> </a:t>
            </a:r>
            <a:r>
              <a:rPr lang="en-US" sz="2800" spc="-27" dirty="0">
                <a:latin typeface="+mj-lt"/>
                <a:cs typeface="Tahoma"/>
              </a:rPr>
              <a:t>true </a:t>
            </a:r>
            <a:r>
              <a:rPr lang="en-US" sz="2800" spc="-11" dirty="0">
                <a:latin typeface="+mj-lt"/>
                <a:cs typeface="Tahoma"/>
              </a:rPr>
              <a:t>location </a:t>
            </a:r>
            <a:r>
              <a:rPr lang="en-US" sz="2800" spc="-27" dirty="0">
                <a:latin typeface="+mj-lt"/>
                <a:cs typeface="Tahoma"/>
              </a:rPr>
              <a:t>of </a:t>
            </a:r>
            <a:r>
              <a:rPr lang="en-US" sz="2800" spc="-42" dirty="0">
                <a:latin typeface="+mj-lt"/>
                <a:cs typeface="Tahoma"/>
              </a:rPr>
              <a:t>an </a:t>
            </a:r>
            <a:r>
              <a:rPr lang="en-US" sz="2800" spc="-30" dirty="0">
                <a:latin typeface="+mj-lt"/>
                <a:cs typeface="Tahoma"/>
              </a:rPr>
              <a:t>airplane </a:t>
            </a:r>
            <a:r>
              <a:rPr lang="en-US" sz="2800" i="1" spc="30" dirty="0" err="1">
                <a:latin typeface="+mj-lt"/>
                <a:cs typeface="Bookman Old Style"/>
              </a:rPr>
              <a:t>H</a:t>
            </a:r>
            <a:r>
              <a:rPr lang="en-US" sz="2800" i="1" spc="46" baseline="-12077" dirty="0" err="1">
                <a:latin typeface="+mj-lt"/>
                <a:cs typeface="Trebuchet MS"/>
              </a:rPr>
              <a:t>t</a:t>
            </a:r>
            <a:r>
              <a:rPr lang="en-US" sz="2800" i="1" spc="46" baseline="-12077" dirty="0">
                <a:latin typeface="+mj-lt"/>
                <a:cs typeface="Trebuchet MS"/>
              </a:rPr>
              <a:t>  </a:t>
            </a:r>
            <a:r>
              <a:rPr lang="en-US" sz="2800" spc="-38" dirty="0">
                <a:latin typeface="+mj-lt"/>
                <a:cs typeface="Tahoma"/>
              </a:rPr>
              <a:t>and </a:t>
            </a:r>
            <a:r>
              <a:rPr lang="en-US" sz="2800" spc="-4" dirty="0">
                <a:latin typeface="+mj-lt"/>
                <a:cs typeface="Tahoma"/>
              </a:rPr>
              <a:t>its </a:t>
            </a:r>
            <a:r>
              <a:rPr lang="en-US" sz="2800" spc="-38" dirty="0">
                <a:latin typeface="+mj-lt"/>
                <a:cs typeface="Tahoma"/>
              </a:rPr>
              <a:t>radar reading </a:t>
            </a:r>
            <a:r>
              <a:rPr lang="en-US" sz="2800" i="1" spc="46" dirty="0">
                <a:latin typeface="+mj-lt"/>
                <a:cs typeface="Bookman Old Style"/>
              </a:rPr>
              <a:t>E</a:t>
            </a:r>
            <a:r>
              <a:rPr lang="en-US" sz="2800" i="1" spc="68" baseline="-12077" dirty="0">
                <a:latin typeface="+mj-lt"/>
                <a:cs typeface="Trebuchet MS"/>
              </a:rPr>
              <a:t>t  </a:t>
            </a:r>
            <a:r>
              <a:rPr lang="en-US" sz="2800" spc="-61" dirty="0">
                <a:latin typeface="+mj-lt"/>
                <a:cs typeface="Tahoma"/>
              </a:rPr>
              <a:t>are </a:t>
            </a:r>
            <a:r>
              <a:rPr lang="en-US" sz="2800" spc="-30" dirty="0">
                <a:latin typeface="+mj-lt"/>
                <a:cs typeface="Tahoma"/>
              </a:rPr>
              <a:t>related, </a:t>
            </a:r>
            <a:r>
              <a:rPr lang="en-US" sz="2800" spc="-57" dirty="0">
                <a:latin typeface="+mj-lt"/>
                <a:cs typeface="Tahoma"/>
              </a:rPr>
              <a:t>as </a:t>
            </a:r>
            <a:r>
              <a:rPr lang="en-US" sz="2800" spc="-61" dirty="0">
                <a:latin typeface="+mj-lt"/>
                <a:cs typeface="Tahoma"/>
              </a:rPr>
              <a:t>are </a:t>
            </a:r>
            <a:r>
              <a:rPr lang="en-US" sz="2800" spc="-30" dirty="0">
                <a:latin typeface="+mj-lt"/>
                <a:cs typeface="Tahoma"/>
              </a:rPr>
              <a:t>the </a:t>
            </a:r>
            <a:r>
              <a:rPr lang="en-US" sz="2800" spc="-11" dirty="0">
                <a:latin typeface="+mj-lt"/>
                <a:cs typeface="Tahoma"/>
              </a:rPr>
              <a:t>location </a:t>
            </a:r>
            <a:r>
              <a:rPr lang="en-US" sz="2800" i="1" spc="30" dirty="0" err="1">
                <a:latin typeface="+mj-lt"/>
                <a:cs typeface="Bookman Old Style"/>
              </a:rPr>
              <a:t>H</a:t>
            </a:r>
            <a:r>
              <a:rPr lang="en-US" sz="2800" i="1" spc="46" baseline="-12077" dirty="0" err="1">
                <a:latin typeface="+mj-lt"/>
                <a:cs typeface="Trebuchet MS"/>
              </a:rPr>
              <a:t>t</a:t>
            </a:r>
            <a:r>
              <a:rPr lang="en-US" sz="2800" i="1" spc="46" baseline="-12077" dirty="0">
                <a:latin typeface="+mj-lt"/>
                <a:cs typeface="Trebuchet MS"/>
              </a:rPr>
              <a:t>  </a:t>
            </a:r>
            <a:r>
              <a:rPr lang="en-US" sz="2800" spc="-38" dirty="0">
                <a:latin typeface="+mj-lt"/>
                <a:cs typeface="Tahoma"/>
              </a:rPr>
              <a:t>and </a:t>
            </a:r>
            <a:r>
              <a:rPr lang="en-US" sz="2800" spc="-30" dirty="0">
                <a:latin typeface="+mj-lt"/>
                <a:cs typeface="Tahoma"/>
              </a:rPr>
              <a:t>the </a:t>
            </a:r>
            <a:r>
              <a:rPr lang="en-US" sz="2800" spc="-11" dirty="0">
                <a:latin typeface="+mj-lt"/>
                <a:cs typeface="Tahoma"/>
              </a:rPr>
              <a:t>location </a:t>
            </a:r>
            <a:r>
              <a:rPr lang="en-US" sz="2800" spc="-4" dirty="0">
                <a:latin typeface="+mj-lt"/>
                <a:cs typeface="Tahoma"/>
              </a:rPr>
              <a:t>at </a:t>
            </a:r>
            <a:r>
              <a:rPr lang="en-US" sz="2800" spc="-30" dirty="0">
                <a:latin typeface="+mj-lt"/>
                <a:cs typeface="Tahoma"/>
              </a:rPr>
              <a:t>the </a:t>
            </a:r>
            <a:r>
              <a:rPr lang="en-US" sz="2800" spc="-15" dirty="0">
                <a:latin typeface="+mj-lt"/>
                <a:cs typeface="Tahoma"/>
              </a:rPr>
              <a:t>last </a:t>
            </a:r>
            <a:r>
              <a:rPr lang="en-US" sz="2800" spc="-19" dirty="0">
                <a:latin typeface="+mj-lt"/>
                <a:cs typeface="Tahoma"/>
              </a:rPr>
              <a:t>time </a:t>
            </a:r>
            <a:r>
              <a:rPr lang="en-US" sz="2800" spc="-38" dirty="0">
                <a:latin typeface="+mj-lt"/>
                <a:cs typeface="Tahoma"/>
              </a:rPr>
              <a:t>step </a:t>
            </a:r>
            <a:r>
              <a:rPr lang="en-US" sz="2800" i="1" spc="72" dirty="0">
                <a:latin typeface="+mj-lt"/>
                <a:cs typeface="Bookman Old Style"/>
              </a:rPr>
              <a:t>H</a:t>
            </a:r>
            <a:r>
              <a:rPr lang="en-US" sz="2800" i="1" spc="108" baseline="-12077" dirty="0">
                <a:latin typeface="+mj-lt"/>
                <a:cs typeface="Trebuchet MS"/>
              </a:rPr>
              <a:t>t</a:t>
            </a:r>
            <a:r>
              <a:rPr lang="en-US" sz="2800" i="1" spc="108" baseline="-12077" dirty="0">
                <a:latin typeface="+mj-lt"/>
                <a:cs typeface="Arial"/>
              </a:rPr>
              <a:t>−</a:t>
            </a:r>
            <a:r>
              <a:rPr lang="en-US" sz="2800" spc="108" baseline="-12077" dirty="0">
                <a:latin typeface="+mj-lt"/>
                <a:cs typeface="Bauhaus 93"/>
              </a:rPr>
              <a:t>1</a:t>
            </a:r>
            <a:r>
              <a:rPr lang="en-US" sz="2800" spc="72" dirty="0">
                <a:latin typeface="+mj-lt"/>
                <a:cs typeface="Tahoma"/>
              </a:rPr>
              <a:t>. </a:t>
            </a:r>
            <a:r>
              <a:rPr lang="en-US" sz="2800" dirty="0">
                <a:latin typeface="+mj-lt"/>
                <a:cs typeface="Tahoma"/>
              </a:rPr>
              <a:t>The </a:t>
            </a:r>
            <a:r>
              <a:rPr lang="en-US" sz="2800" spc="-27" dirty="0">
                <a:latin typeface="+mj-lt"/>
                <a:cs typeface="Tahoma"/>
              </a:rPr>
              <a:t>exact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-46" dirty="0">
                <a:latin typeface="+mj-lt"/>
                <a:cs typeface="Tahoma"/>
              </a:rPr>
              <a:t>dependency</a:t>
            </a:r>
            <a:r>
              <a:rPr lang="en-US" sz="2800" spc="34" dirty="0">
                <a:latin typeface="+mj-lt"/>
                <a:cs typeface="Tahoma"/>
              </a:rPr>
              <a:t> </a:t>
            </a:r>
            <a:r>
              <a:rPr lang="en-US" sz="2800" spc="-23" dirty="0">
                <a:latin typeface="+mj-lt"/>
                <a:cs typeface="Tahoma"/>
              </a:rPr>
              <a:t>structure</a:t>
            </a:r>
            <a:r>
              <a:rPr lang="en-US" sz="2800" spc="34" dirty="0">
                <a:latin typeface="+mj-lt"/>
                <a:cs typeface="Tahoma"/>
              </a:rPr>
              <a:t> </a:t>
            </a:r>
            <a:r>
              <a:rPr lang="en-US" sz="2800" spc="-27" dirty="0">
                <a:latin typeface="+mj-lt"/>
                <a:cs typeface="Tahoma"/>
              </a:rPr>
              <a:t>is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-42" dirty="0">
                <a:latin typeface="+mj-lt"/>
                <a:cs typeface="Tahoma"/>
              </a:rPr>
              <a:t>given</a:t>
            </a:r>
            <a:r>
              <a:rPr lang="en-US" sz="2800" spc="34" dirty="0">
                <a:latin typeface="+mj-lt"/>
                <a:cs typeface="Tahoma"/>
              </a:rPr>
              <a:t> </a:t>
            </a:r>
            <a:r>
              <a:rPr lang="en-US" sz="2800" spc="-53" dirty="0">
                <a:latin typeface="+mj-lt"/>
                <a:cs typeface="Tahoma"/>
              </a:rPr>
              <a:t>by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-30" dirty="0">
                <a:latin typeface="+mj-lt"/>
                <a:cs typeface="Tahoma"/>
              </a:rPr>
              <a:t>the</a:t>
            </a:r>
            <a:r>
              <a:rPr lang="en-US" sz="2800" spc="34" dirty="0">
                <a:latin typeface="+mj-lt"/>
                <a:cs typeface="Tahoma"/>
              </a:rPr>
              <a:t> </a:t>
            </a:r>
            <a:r>
              <a:rPr lang="en-US" sz="2800" spc="-38" dirty="0">
                <a:latin typeface="+mj-lt"/>
                <a:cs typeface="Tahoma"/>
              </a:rPr>
              <a:t>graph</a:t>
            </a:r>
            <a:r>
              <a:rPr lang="en-US" sz="2800" spc="34" dirty="0">
                <a:latin typeface="+mj-lt"/>
                <a:cs typeface="Tahoma"/>
              </a:rPr>
              <a:t> </a:t>
            </a:r>
            <a:r>
              <a:rPr lang="en-US" sz="2800" spc="-38" dirty="0">
                <a:latin typeface="+mj-lt"/>
                <a:cs typeface="Tahoma"/>
              </a:rPr>
              <a:t>and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27" dirty="0">
                <a:latin typeface="+mj-lt"/>
                <a:cs typeface="Tahoma"/>
              </a:rPr>
              <a:t>it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-23" dirty="0">
                <a:latin typeface="+mj-lt"/>
                <a:cs typeface="Tahoma"/>
              </a:rPr>
              <a:t>formally</a:t>
            </a:r>
            <a:r>
              <a:rPr lang="en-US" sz="2800" spc="34" dirty="0">
                <a:latin typeface="+mj-lt"/>
                <a:cs typeface="Tahoma"/>
              </a:rPr>
              <a:t> </a:t>
            </a:r>
            <a:r>
              <a:rPr lang="en-US" sz="2800" spc="-46" dirty="0">
                <a:latin typeface="+mj-lt"/>
                <a:cs typeface="Tahoma"/>
              </a:rPr>
              <a:t>defines</a:t>
            </a:r>
            <a:r>
              <a:rPr lang="en-US" sz="2800" spc="27" dirty="0">
                <a:latin typeface="+mj-lt"/>
                <a:cs typeface="Tahoma"/>
              </a:rPr>
              <a:t> </a:t>
            </a:r>
            <a:r>
              <a:rPr lang="en-US" sz="2800" spc="-46" dirty="0">
                <a:latin typeface="+mj-lt"/>
                <a:cs typeface="Tahoma"/>
              </a:rPr>
              <a:t>a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-8" dirty="0">
                <a:latin typeface="+mj-lt"/>
                <a:cs typeface="Tahoma"/>
              </a:rPr>
              <a:t>joint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-19" dirty="0">
                <a:latin typeface="+mj-lt"/>
                <a:cs typeface="Tahoma"/>
              </a:rPr>
              <a:t>probability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-11" dirty="0">
                <a:latin typeface="+mj-lt"/>
                <a:cs typeface="Tahoma"/>
              </a:rPr>
              <a:t>distribution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-46" dirty="0">
                <a:latin typeface="+mj-lt"/>
                <a:cs typeface="Tahoma"/>
              </a:rPr>
              <a:t>over</a:t>
            </a:r>
            <a:r>
              <a:rPr lang="en-US" sz="2800" spc="34" dirty="0">
                <a:latin typeface="+mj-lt"/>
                <a:cs typeface="Tahoma"/>
              </a:rPr>
              <a:t> </a:t>
            </a:r>
            <a:r>
              <a:rPr lang="en-US" sz="2800" spc="-4" dirty="0">
                <a:latin typeface="+mj-lt"/>
                <a:cs typeface="Tahoma"/>
              </a:rPr>
              <a:t>all</a:t>
            </a:r>
            <a:r>
              <a:rPr lang="en-US" sz="2800" spc="34" dirty="0">
                <a:latin typeface="+mj-lt"/>
                <a:cs typeface="Tahoma"/>
              </a:rPr>
              <a:t> </a:t>
            </a:r>
            <a:r>
              <a:rPr lang="en-US" sz="2800" spc="-27" dirty="0">
                <a:latin typeface="+mj-lt"/>
                <a:cs typeface="Tahoma"/>
              </a:rPr>
              <a:t>of</a:t>
            </a:r>
            <a:r>
              <a:rPr lang="en-US" sz="2800" spc="30" dirty="0">
                <a:latin typeface="+mj-lt"/>
                <a:cs typeface="Tahoma"/>
              </a:rPr>
              <a:t> </a:t>
            </a:r>
            <a:r>
              <a:rPr lang="en-US" sz="2800" spc="-30" dirty="0">
                <a:latin typeface="+mj-lt"/>
                <a:cs typeface="Tahoma"/>
              </a:rPr>
              <a:t>the</a:t>
            </a:r>
            <a:r>
              <a:rPr lang="en-US" sz="2800" spc="34" dirty="0">
                <a:latin typeface="+mj-lt"/>
                <a:cs typeface="Tahoma"/>
              </a:rPr>
              <a:t> </a:t>
            </a:r>
            <a:r>
              <a:rPr lang="en-US" sz="2800" spc="-38" dirty="0">
                <a:latin typeface="+mj-lt"/>
                <a:cs typeface="Tahoma"/>
              </a:rPr>
              <a:t>variables.</a:t>
            </a:r>
            <a:endParaRPr lang="en-US" sz="2800" dirty="0">
              <a:latin typeface="+mj-lt"/>
              <a:cs typeface="Tahoma"/>
            </a:endParaRPr>
          </a:p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endParaRPr lang="en-US" sz="2000" dirty="0">
              <a:latin typeface="Tahoma"/>
              <a:cs typeface="Tahoma"/>
            </a:endParaRPr>
          </a:p>
          <a:p>
            <a:pPr marL="167309" indent="-157638">
              <a:buFont typeface="Arial"/>
              <a:buChar char="•"/>
              <a:tabLst>
                <a:tab pos="167793" algn="l"/>
              </a:tabLst>
            </a:pPr>
            <a:endParaRPr sz="2000" dirty="0">
              <a:latin typeface="Tahoma"/>
              <a:cs typeface="Tahom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70386A-019A-471A-08B3-D091C0BA786E}"/>
              </a:ext>
            </a:extLst>
          </p:cNvPr>
          <p:cNvSpPr txBox="1"/>
          <p:nvPr/>
        </p:nvSpPr>
        <p:spPr>
          <a:xfrm>
            <a:off x="736600" y="1370222"/>
            <a:ext cx="1234439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/>
            <a:r>
              <a:rPr lang="en-US" sz="2000" spc="5" dirty="0">
                <a:latin typeface="Times New Roman"/>
                <a:cs typeface="Times New Roman"/>
              </a:rPr>
              <a:t>Imagine </a:t>
            </a:r>
            <a:r>
              <a:rPr lang="en-US" sz="2000" dirty="0">
                <a:latin typeface="Times New Roman"/>
                <a:cs typeface="Times New Roman"/>
              </a:rPr>
              <a:t>scheduling </a:t>
            </a:r>
            <a:r>
              <a:rPr lang="en-US" sz="2000" spc="-40" dirty="0">
                <a:latin typeface="Times New Roman"/>
                <a:cs typeface="Times New Roman"/>
              </a:rPr>
              <a:t>3 </a:t>
            </a:r>
            <a:r>
              <a:rPr lang="en-US" sz="2000" spc="5" dirty="0">
                <a:latin typeface="Times New Roman"/>
                <a:cs typeface="Times New Roman"/>
              </a:rPr>
              <a:t>friends with </a:t>
            </a:r>
            <a:r>
              <a:rPr lang="en-US" sz="2000" dirty="0">
                <a:latin typeface="Times New Roman"/>
                <a:cs typeface="Times New Roman"/>
              </a:rPr>
              <a:t>different </a:t>
            </a:r>
            <a:r>
              <a:rPr lang="en-US" sz="2000" spc="5" dirty="0">
                <a:latin typeface="Times New Roman"/>
                <a:cs typeface="Times New Roman"/>
              </a:rPr>
              <a:t>dietary </a:t>
            </a:r>
            <a:r>
              <a:rPr lang="en-US" sz="2000" spc="10" dirty="0">
                <a:latin typeface="Times New Roman"/>
                <a:cs typeface="Times New Roman"/>
              </a:rPr>
              <a:t>restrictions </a:t>
            </a:r>
            <a:r>
              <a:rPr lang="en-US" sz="2000" spc="5" dirty="0">
                <a:latin typeface="Times New Roman"/>
                <a:cs typeface="Times New Roman"/>
              </a:rPr>
              <a:t>for </a:t>
            </a:r>
            <a:r>
              <a:rPr lang="en-US" sz="2000" spc="20" dirty="0">
                <a:latin typeface="Times New Roman"/>
                <a:cs typeface="Times New Roman"/>
              </a:rPr>
              <a:t>dinner: </a:t>
            </a:r>
            <a:r>
              <a:rPr lang="en-US" sz="2000" spc="-10" dirty="0">
                <a:latin typeface="Times New Roman"/>
                <a:cs typeface="Times New Roman"/>
              </a:rPr>
              <a:t>a </a:t>
            </a:r>
            <a:r>
              <a:rPr lang="en-US" sz="2000" spc="-25" dirty="0">
                <a:latin typeface="Times New Roman"/>
                <a:cs typeface="Times New Roman"/>
              </a:rPr>
              <a:t>vegan, </a:t>
            </a:r>
            <a:r>
              <a:rPr lang="en-US" sz="2000" spc="-10" dirty="0">
                <a:latin typeface="Times New Roman"/>
                <a:cs typeface="Times New Roman"/>
              </a:rPr>
              <a:t>a  vegetarian,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45" dirty="0">
                <a:latin typeface="Times New Roman"/>
                <a:cs typeface="Times New Roman"/>
              </a:rPr>
              <a:t>and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someone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with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-10" dirty="0">
                <a:latin typeface="Times New Roman"/>
                <a:cs typeface="Times New Roman"/>
              </a:rPr>
              <a:t>a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-25" dirty="0">
                <a:latin typeface="Times New Roman"/>
                <a:cs typeface="Times New Roman"/>
              </a:rPr>
              <a:t>shellfish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-35" dirty="0">
                <a:latin typeface="Times New Roman"/>
                <a:cs typeface="Times New Roman"/>
              </a:rPr>
              <a:t>allergy.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Each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restaurant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-5" dirty="0">
                <a:latin typeface="Times New Roman"/>
                <a:cs typeface="Times New Roman"/>
              </a:rPr>
              <a:t>caters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specific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-10" dirty="0">
                <a:latin typeface="Times New Roman"/>
                <a:cs typeface="Times New Roman"/>
              </a:rPr>
              <a:t>diets,</a:t>
            </a:r>
            <a:r>
              <a:rPr lang="en-US" sz="2000" spc="-4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so  </a:t>
            </a:r>
            <a:r>
              <a:rPr lang="en-US" sz="2000" dirty="0">
                <a:latin typeface="Times New Roman"/>
                <a:cs typeface="Times New Roman"/>
              </a:rPr>
              <a:t>you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need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find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-10" dirty="0">
                <a:latin typeface="Times New Roman"/>
                <a:cs typeface="Times New Roman"/>
              </a:rPr>
              <a:t>a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restaurant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40" dirty="0">
                <a:latin typeface="Times New Roman"/>
                <a:cs typeface="Times New Roman"/>
              </a:rPr>
              <a:t>that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satisfies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everyone's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20" dirty="0">
                <a:latin typeface="Times New Roman"/>
                <a:cs typeface="Times New Roman"/>
              </a:rPr>
              <a:t>constraints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for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-10" dirty="0">
                <a:latin typeface="Times New Roman"/>
                <a:cs typeface="Times New Roman"/>
              </a:rPr>
              <a:t>a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happy</a:t>
            </a:r>
            <a:r>
              <a:rPr lang="en-US" sz="2000" spc="-50" dirty="0">
                <a:latin typeface="Times New Roman"/>
                <a:cs typeface="Times New Roman"/>
              </a:rPr>
              <a:t> </a:t>
            </a:r>
            <a:r>
              <a:rPr lang="en-US" sz="2000" spc="20" dirty="0">
                <a:latin typeface="Times New Roman"/>
                <a:cs typeface="Times New Roman"/>
              </a:rPr>
              <a:t>dinner!</a:t>
            </a:r>
            <a:endParaRPr lang="en-US" sz="2000" dirty="0">
              <a:latin typeface="Times New Roman"/>
              <a:cs typeface="Times New Roman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6DE973-90E1-5A96-C8D3-87D15B204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400" y="2344340"/>
            <a:ext cx="1828800" cy="17049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654240A-86B0-4F31-2050-5BA2C92BA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566" y="5851191"/>
            <a:ext cx="5170468" cy="1917896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D46A34F-A1F6-8C31-C38C-83B8B2C1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0" y="824166"/>
            <a:ext cx="10822848" cy="59576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0EFE7-D2F5-2E03-A9B1-39EF5E8C6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601" y="145774"/>
            <a:ext cx="10287000" cy="2708434"/>
          </a:xfrm>
        </p:spPr>
        <p:txBody>
          <a:bodyPr/>
          <a:lstStyle/>
          <a:p>
            <a:r>
              <a:rPr lang="en-US" spc="-35" dirty="0"/>
              <a:t>What’s </a:t>
            </a:r>
            <a:r>
              <a:rPr lang="en-US" spc="-25" dirty="0"/>
              <a:t>involved </a:t>
            </a:r>
            <a:r>
              <a:rPr lang="en-US" spc="-5" dirty="0"/>
              <a:t>in</a:t>
            </a:r>
            <a:r>
              <a:rPr lang="en-US" spc="125" dirty="0"/>
              <a:t> </a:t>
            </a:r>
            <a:r>
              <a:rPr lang="en-US" spc="-20" dirty="0"/>
              <a:t>Intelligence?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A04174A-9C70-3BF8-A3DE-33BCA061E1F7}"/>
              </a:ext>
            </a:extLst>
          </p:cNvPr>
          <p:cNvGrpSpPr/>
          <p:nvPr/>
        </p:nvGrpSpPr>
        <p:grpSpPr>
          <a:xfrm>
            <a:off x="3791199" y="822882"/>
            <a:ext cx="4276725" cy="2590800"/>
            <a:chOff x="4432135" y="1330628"/>
            <a:chExt cx="4350385" cy="2179955"/>
          </a:xfrm>
        </p:grpSpPr>
        <p:sp>
          <p:nvSpPr>
            <p:cNvPr id="4" name="object 3">
              <a:extLst>
                <a:ext uri="{FF2B5EF4-FFF2-40B4-BE49-F238E27FC236}">
                  <a16:creationId xmlns:a16="http://schemas.microsoft.com/office/drawing/2014/main" id="{E708B8AB-AD4E-0486-6F76-9D0C5495033B}"/>
                </a:ext>
              </a:extLst>
            </p:cNvPr>
            <p:cNvSpPr/>
            <p:nvPr/>
          </p:nvSpPr>
          <p:spPr>
            <a:xfrm>
              <a:off x="4432135" y="1330628"/>
              <a:ext cx="4350385" cy="2179955"/>
            </a:xfrm>
            <a:custGeom>
              <a:avLst/>
              <a:gdLst/>
              <a:ahLst/>
              <a:cxnLst/>
              <a:rect l="l" t="t" r="r" b="b"/>
              <a:pathLst>
                <a:path w="4350384" h="2179954">
                  <a:moveTo>
                    <a:pt x="0" y="127095"/>
                  </a:moveTo>
                  <a:lnTo>
                    <a:pt x="0" y="2052588"/>
                  </a:lnTo>
                  <a:lnTo>
                    <a:pt x="9987" y="2102059"/>
                  </a:lnTo>
                  <a:lnTo>
                    <a:pt x="37225" y="2142458"/>
                  </a:lnTo>
                  <a:lnTo>
                    <a:pt x="77624" y="2169696"/>
                  </a:lnTo>
                  <a:lnTo>
                    <a:pt x="127095" y="2179683"/>
                  </a:lnTo>
                  <a:lnTo>
                    <a:pt x="4223014" y="2179683"/>
                  </a:lnTo>
                  <a:lnTo>
                    <a:pt x="4272486" y="2169696"/>
                  </a:lnTo>
                  <a:lnTo>
                    <a:pt x="4312884" y="2142458"/>
                  </a:lnTo>
                  <a:lnTo>
                    <a:pt x="4340122" y="2102059"/>
                  </a:lnTo>
                  <a:lnTo>
                    <a:pt x="4350110" y="2052588"/>
                  </a:lnTo>
                  <a:lnTo>
                    <a:pt x="4350110" y="127095"/>
                  </a:lnTo>
                  <a:lnTo>
                    <a:pt x="4340122" y="77624"/>
                  </a:lnTo>
                  <a:lnTo>
                    <a:pt x="4312884" y="37225"/>
                  </a:lnTo>
                  <a:lnTo>
                    <a:pt x="4272486" y="9987"/>
                  </a:lnTo>
                  <a:lnTo>
                    <a:pt x="4223014" y="0"/>
                  </a:lnTo>
                  <a:lnTo>
                    <a:pt x="127095" y="0"/>
                  </a:lnTo>
                  <a:lnTo>
                    <a:pt x="77624" y="9987"/>
                  </a:lnTo>
                  <a:lnTo>
                    <a:pt x="37225" y="37225"/>
                  </a:lnTo>
                  <a:lnTo>
                    <a:pt x="9987" y="77624"/>
                  </a:lnTo>
                  <a:lnTo>
                    <a:pt x="0" y="127095"/>
                  </a:lnTo>
                  <a:close/>
                </a:path>
              </a:pathLst>
            </a:custGeom>
            <a:ln w="63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4">
              <a:extLst>
                <a:ext uri="{FF2B5EF4-FFF2-40B4-BE49-F238E27FC236}">
                  <a16:creationId xmlns:a16="http://schemas.microsoft.com/office/drawing/2014/main" id="{268E9EBF-2FCF-D40B-A46B-438918CC3257}"/>
                </a:ext>
              </a:extLst>
            </p:cNvPr>
            <p:cNvSpPr txBox="1"/>
            <p:nvPr/>
          </p:nvSpPr>
          <p:spPr>
            <a:xfrm>
              <a:off x="4552883" y="2208167"/>
              <a:ext cx="1433830" cy="32371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/>
              <a:r>
                <a:rPr sz="2500" spc="-45" dirty="0">
                  <a:latin typeface="Tahoma"/>
                  <a:cs typeface="Tahoma"/>
                </a:rPr>
                <a:t>Real</a:t>
              </a:r>
              <a:r>
                <a:rPr sz="2500" spc="-10" dirty="0">
                  <a:latin typeface="Tahoma"/>
                  <a:cs typeface="Tahoma"/>
                </a:rPr>
                <a:t> </a:t>
              </a:r>
              <a:r>
                <a:rPr sz="2500" spc="-90" dirty="0">
                  <a:latin typeface="Tahoma"/>
                  <a:cs typeface="Tahoma"/>
                </a:rPr>
                <a:t>world</a:t>
              </a:r>
              <a:endParaRPr sz="2500">
                <a:latin typeface="Tahoma"/>
                <a:cs typeface="Tahoma"/>
              </a:endParaRPr>
            </a:p>
          </p:txBody>
        </p:sp>
        <p:sp>
          <p:nvSpPr>
            <p:cNvPr id="6" name="object 5">
              <a:extLst>
                <a:ext uri="{FF2B5EF4-FFF2-40B4-BE49-F238E27FC236}">
                  <a16:creationId xmlns:a16="http://schemas.microsoft.com/office/drawing/2014/main" id="{523868B7-FD58-DBE7-C680-5A66109A5ED7}"/>
                </a:ext>
              </a:extLst>
            </p:cNvPr>
            <p:cNvSpPr/>
            <p:nvPr/>
          </p:nvSpPr>
          <p:spPr>
            <a:xfrm>
              <a:off x="6100534" y="1464078"/>
              <a:ext cx="2548260" cy="191278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44DE4F7-0978-86F5-7AA5-47BB791B2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399" y="3433560"/>
            <a:ext cx="5204322" cy="21211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220F66-0D2A-E7FD-4B99-69B2774EF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200" y="5574577"/>
            <a:ext cx="4786256" cy="182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859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6394A2-2963-EEEF-902B-1E77A6A74CB5}"/>
              </a:ext>
            </a:extLst>
          </p:cNvPr>
          <p:cNvSpPr txBox="1"/>
          <p:nvPr/>
        </p:nvSpPr>
        <p:spPr>
          <a:xfrm>
            <a:off x="385928" y="1254710"/>
            <a:ext cx="123444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Natural Language Understanding: </a:t>
            </a:r>
            <a:r>
              <a:rPr lang="en-US" sz="2800" dirty="0"/>
              <a:t>A virtual assistant must be able to understand and respond to human language, which requires </a:t>
            </a:r>
            <a:r>
              <a:rPr lang="en-US" sz="2800" dirty="0">
                <a:solidFill>
                  <a:srgbClr val="FF0000"/>
                </a:solidFill>
              </a:rPr>
              <a:t>logical reasoning to interpret the meaning and context of the user's input.</a:t>
            </a:r>
          </a:p>
          <a:p>
            <a:endParaRPr lang="en-US" sz="2800" dirty="0"/>
          </a:p>
          <a:p>
            <a:r>
              <a:rPr lang="en-US" sz="2800" b="1" dirty="0"/>
              <a:t>Information Processing: </a:t>
            </a:r>
            <a:r>
              <a:rPr lang="en-US" sz="2800" dirty="0"/>
              <a:t>To be effective, a virtual assistant must be able to digest and process </a:t>
            </a:r>
            <a:r>
              <a:rPr lang="en-US" sz="2800" dirty="0">
                <a:solidFill>
                  <a:srgbClr val="FF0000"/>
                </a:solidFill>
              </a:rPr>
              <a:t>information from various sources</a:t>
            </a:r>
            <a:r>
              <a:rPr lang="en-US" sz="2800" dirty="0"/>
              <a:t>. </a:t>
            </a:r>
            <a:r>
              <a:rPr lang="en-US" sz="2800" dirty="0">
                <a:solidFill>
                  <a:srgbClr val="FF0000"/>
                </a:solidFill>
              </a:rPr>
              <a:t>Logic provides a framework for organizing and analyzing this information.</a:t>
            </a:r>
          </a:p>
          <a:p>
            <a:endParaRPr lang="en-US" sz="2800" dirty="0"/>
          </a:p>
          <a:p>
            <a:r>
              <a:rPr lang="en-US" sz="2800" b="1" dirty="0"/>
              <a:t>Deep Reasoning: </a:t>
            </a:r>
            <a:r>
              <a:rPr lang="en-US" sz="2800" dirty="0"/>
              <a:t>Virtual assistants should be able to reason deeply about the information they process, drawing conclusions and making informed decisions. </a:t>
            </a:r>
            <a:r>
              <a:rPr lang="en-US" sz="2800" dirty="0">
                <a:solidFill>
                  <a:srgbClr val="FF0000"/>
                </a:solidFill>
              </a:rPr>
              <a:t>Logic for sound arguments and decision-making.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5016E6-A71A-7CED-A9AD-6C4E9A250BF5}"/>
              </a:ext>
            </a:extLst>
          </p:cNvPr>
          <p:cNvSpPr txBox="1"/>
          <p:nvPr/>
        </p:nvSpPr>
        <p:spPr>
          <a:xfrm>
            <a:off x="2489200" y="304800"/>
            <a:ext cx="7543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Logic 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34151" y="1557777"/>
            <a:ext cx="5290168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pc="-99" dirty="0"/>
              <a:t>Course</a:t>
            </a:r>
            <a:r>
              <a:rPr spc="114" dirty="0"/>
              <a:t> </a:t>
            </a:r>
            <a:r>
              <a:rPr spc="76" dirty="0"/>
              <a:t>plan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98771" y="3964807"/>
            <a:ext cx="572555" cy="234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523" b="1" dirty="0">
                <a:solidFill>
                  <a:srgbClr val="FF0000"/>
                </a:solidFill>
                <a:latin typeface="Gill Sans MT"/>
                <a:cs typeface="Gill Sans MT"/>
              </a:rPr>
              <a:t>Re</a:t>
            </a:r>
            <a:r>
              <a:rPr sz="1523" b="1" spc="15" dirty="0">
                <a:solidFill>
                  <a:srgbClr val="FF0000"/>
                </a:solidFill>
                <a:latin typeface="Gill Sans MT"/>
                <a:cs typeface="Gill Sans MT"/>
              </a:rPr>
              <a:t>fl</a:t>
            </a:r>
            <a:r>
              <a:rPr sz="1523" b="1" spc="-61" dirty="0">
                <a:solidFill>
                  <a:srgbClr val="FF0000"/>
                </a:solidFill>
                <a:latin typeface="Gill Sans MT"/>
                <a:cs typeface="Gill Sans MT"/>
              </a:rPr>
              <a:t>ex</a:t>
            </a:r>
            <a:endParaRPr sz="1523">
              <a:latin typeface="Gill Sans MT"/>
              <a:cs typeface="Gill Sans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158857" y="3056119"/>
            <a:ext cx="1087565" cy="1874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218" spc="19" dirty="0">
                <a:solidFill>
                  <a:srgbClr val="008000"/>
                </a:solidFill>
                <a:latin typeface="Gill Sans MT"/>
                <a:cs typeface="Gill Sans MT"/>
              </a:rPr>
              <a:t>Search</a:t>
            </a:r>
            <a:r>
              <a:rPr sz="1218" spc="8" dirty="0">
                <a:solidFill>
                  <a:srgbClr val="008000"/>
                </a:solidFill>
                <a:latin typeface="Gill Sans MT"/>
                <a:cs typeface="Gill Sans MT"/>
              </a:rPr>
              <a:t> </a:t>
            </a:r>
            <a:r>
              <a:rPr sz="1218" spc="-8" dirty="0">
                <a:solidFill>
                  <a:srgbClr val="008000"/>
                </a:solidFill>
                <a:latin typeface="Gill Sans MT"/>
                <a:cs typeface="Gill Sans MT"/>
              </a:rPr>
              <a:t>problems</a:t>
            </a:r>
            <a:endParaRPr sz="1218">
              <a:latin typeface="Gill Sans MT"/>
              <a:cs typeface="Gill Sans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837916" y="3358275"/>
            <a:ext cx="1729271" cy="1874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218" spc="11" dirty="0">
                <a:solidFill>
                  <a:srgbClr val="008000"/>
                </a:solidFill>
                <a:latin typeface="Gill Sans MT"/>
                <a:cs typeface="Gill Sans MT"/>
              </a:rPr>
              <a:t>Markov </a:t>
            </a:r>
            <a:r>
              <a:rPr sz="1218" spc="4" dirty="0">
                <a:solidFill>
                  <a:srgbClr val="008000"/>
                </a:solidFill>
                <a:latin typeface="Gill Sans MT"/>
                <a:cs typeface="Gill Sans MT"/>
              </a:rPr>
              <a:t>decision</a:t>
            </a:r>
            <a:r>
              <a:rPr sz="1218" spc="80" dirty="0">
                <a:solidFill>
                  <a:srgbClr val="008000"/>
                </a:solidFill>
                <a:latin typeface="Gill Sans MT"/>
                <a:cs typeface="Gill Sans MT"/>
              </a:rPr>
              <a:t> </a:t>
            </a:r>
            <a:r>
              <a:rPr sz="1218" spc="-15" dirty="0">
                <a:solidFill>
                  <a:srgbClr val="008000"/>
                </a:solidFill>
                <a:latin typeface="Gill Sans MT"/>
                <a:cs typeface="Gill Sans MT"/>
              </a:rPr>
              <a:t>processes</a:t>
            </a:r>
            <a:endParaRPr sz="1218">
              <a:latin typeface="Gill Sans MT"/>
              <a:cs typeface="Gill Sans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03438" y="3660430"/>
            <a:ext cx="1197820" cy="1874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218" spc="4" dirty="0">
                <a:solidFill>
                  <a:srgbClr val="008000"/>
                </a:solidFill>
                <a:latin typeface="Gill Sans MT"/>
                <a:cs typeface="Gill Sans MT"/>
              </a:rPr>
              <a:t>Adversarial</a:t>
            </a:r>
            <a:r>
              <a:rPr sz="1218" spc="46" dirty="0">
                <a:solidFill>
                  <a:srgbClr val="008000"/>
                </a:solidFill>
                <a:latin typeface="Gill Sans MT"/>
                <a:cs typeface="Gill Sans MT"/>
              </a:rPr>
              <a:t> </a:t>
            </a:r>
            <a:r>
              <a:rPr sz="1218" spc="34" dirty="0">
                <a:solidFill>
                  <a:srgbClr val="008000"/>
                </a:solidFill>
                <a:latin typeface="Gill Sans MT"/>
                <a:cs typeface="Gill Sans MT"/>
              </a:rPr>
              <a:t>games</a:t>
            </a:r>
            <a:endParaRPr sz="1218">
              <a:latin typeface="Gill Sans MT"/>
              <a:cs typeface="Gill Sans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10253" y="3964807"/>
            <a:ext cx="584645" cy="234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523" b="1" spc="-4" dirty="0">
                <a:solidFill>
                  <a:srgbClr val="008000"/>
                </a:solidFill>
                <a:latin typeface="Gill Sans MT"/>
                <a:cs typeface="Gill Sans MT"/>
              </a:rPr>
              <a:t>States</a:t>
            </a:r>
            <a:endParaRPr sz="1523">
              <a:latin typeface="Gill Sans MT"/>
              <a:cs typeface="Gill Sans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934718" y="3056119"/>
            <a:ext cx="2126288" cy="1874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218" dirty="0">
                <a:solidFill>
                  <a:srgbClr val="0000FF"/>
                </a:solidFill>
                <a:latin typeface="Gill Sans MT"/>
                <a:cs typeface="Gill Sans MT"/>
              </a:rPr>
              <a:t>Constraint </a:t>
            </a:r>
            <a:r>
              <a:rPr sz="1218" spc="27" dirty="0">
                <a:solidFill>
                  <a:srgbClr val="0000FF"/>
                </a:solidFill>
                <a:latin typeface="Gill Sans MT"/>
                <a:cs typeface="Gill Sans MT"/>
              </a:rPr>
              <a:t>satisfaction</a:t>
            </a:r>
            <a:r>
              <a:rPr sz="1218" spc="145" dirty="0">
                <a:solidFill>
                  <a:srgbClr val="0000FF"/>
                </a:solidFill>
                <a:latin typeface="Gill Sans MT"/>
                <a:cs typeface="Gill Sans MT"/>
              </a:rPr>
              <a:t> </a:t>
            </a:r>
            <a:r>
              <a:rPr sz="1218" spc="-8" dirty="0">
                <a:solidFill>
                  <a:srgbClr val="0000FF"/>
                </a:solidFill>
                <a:latin typeface="Gill Sans MT"/>
                <a:cs typeface="Gill Sans MT"/>
              </a:rPr>
              <a:t>problems</a:t>
            </a:r>
            <a:endParaRPr sz="1218">
              <a:latin typeface="Gill Sans MT"/>
              <a:cs typeface="Gill Sans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433256" y="3358275"/>
            <a:ext cx="1128669" cy="1874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218" spc="11" dirty="0">
                <a:solidFill>
                  <a:srgbClr val="0000FF"/>
                </a:solidFill>
                <a:latin typeface="Gill Sans MT"/>
                <a:cs typeface="Gill Sans MT"/>
              </a:rPr>
              <a:t>Markov</a:t>
            </a:r>
            <a:r>
              <a:rPr sz="1218" spc="23" dirty="0">
                <a:solidFill>
                  <a:srgbClr val="0000FF"/>
                </a:solidFill>
                <a:latin typeface="Gill Sans MT"/>
                <a:cs typeface="Gill Sans MT"/>
              </a:rPr>
              <a:t> </a:t>
            </a:r>
            <a:r>
              <a:rPr sz="1218" spc="-27" dirty="0">
                <a:solidFill>
                  <a:srgbClr val="0000FF"/>
                </a:solidFill>
                <a:latin typeface="Gill Sans MT"/>
                <a:cs typeface="Gill Sans MT"/>
              </a:rPr>
              <a:t>networks</a:t>
            </a:r>
            <a:endParaRPr sz="1218">
              <a:latin typeface="Gill Sans MT"/>
              <a:cs typeface="Gill Sans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92021" y="3660430"/>
            <a:ext cx="1211360" cy="1874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218" spc="34" dirty="0">
                <a:solidFill>
                  <a:srgbClr val="0000FF"/>
                </a:solidFill>
                <a:latin typeface="Gill Sans MT"/>
                <a:cs typeface="Gill Sans MT"/>
              </a:rPr>
              <a:t>Bayesian</a:t>
            </a:r>
            <a:r>
              <a:rPr sz="1218" spc="19" dirty="0">
                <a:solidFill>
                  <a:srgbClr val="0000FF"/>
                </a:solidFill>
                <a:latin typeface="Gill Sans MT"/>
                <a:cs typeface="Gill Sans MT"/>
              </a:rPr>
              <a:t> </a:t>
            </a:r>
            <a:r>
              <a:rPr sz="1218" spc="-27" dirty="0">
                <a:solidFill>
                  <a:srgbClr val="0000FF"/>
                </a:solidFill>
                <a:latin typeface="Gill Sans MT"/>
                <a:cs typeface="Gill Sans MT"/>
              </a:rPr>
              <a:t>networks</a:t>
            </a:r>
            <a:endParaRPr sz="1218">
              <a:latin typeface="Gill Sans MT"/>
              <a:cs typeface="Gill Sans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585383" y="3964807"/>
            <a:ext cx="824499" cy="234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523" b="1" spc="-15" dirty="0">
                <a:solidFill>
                  <a:srgbClr val="0000FF"/>
                </a:solidFill>
                <a:latin typeface="Gill Sans MT"/>
                <a:cs typeface="Gill Sans MT"/>
              </a:rPr>
              <a:t>V</a:t>
            </a:r>
            <a:r>
              <a:rPr sz="1523" b="1" spc="-49" dirty="0">
                <a:solidFill>
                  <a:srgbClr val="0000FF"/>
                </a:solidFill>
                <a:latin typeface="Gill Sans MT"/>
                <a:cs typeface="Gill Sans MT"/>
              </a:rPr>
              <a:t>a</a:t>
            </a:r>
            <a:r>
              <a:rPr sz="1523" b="1" spc="-30" dirty="0">
                <a:solidFill>
                  <a:srgbClr val="0000FF"/>
                </a:solidFill>
                <a:latin typeface="Gill Sans MT"/>
                <a:cs typeface="Gill Sans MT"/>
              </a:rPr>
              <a:t>riables</a:t>
            </a:r>
            <a:endParaRPr sz="1523">
              <a:latin typeface="Gill Sans MT"/>
              <a:cs typeface="Gill Sans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428169" y="3964807"/>
            <a:ext cx="496150" cy="234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523" b="1" spc="-23" dirty="0">
                <a:solidFill>
                  <a:srgbClr val="800080"/>
                </a:solidFill>
                <a:latin typeface="Gill Sans MT"/>
                <a:cs typeface="Gill Sans MT"/>
              </a:rPr>
              <a:t>Logic</a:t>
            </a:r>
            <a:endParaRPr sz="1523">
              <a:latin typeface="Gill Sans MT"/>
              <a:cs typeface="Gill Sans MT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3281656" y="4292523"/>
            <a:ext cx="7092623" cy="0"/>
          </a:xfrm>
          <a:custGeom>
            <a:avLst/>
            <a:gdLst/>
            <a:ahLst/>
            <a:cxnLst/>
            <a:rect l="l" t="t" r="r" b="b"/>
            <a:pathLst>
              <a:path w="9313545">
                <a:moveTo>
                  <a:pt x="0" y="0"/>
                </a:moveTo>
                <a:lnTo>
                  <a:pt x="9313494" y="0"/>
                </a:lnTo>
              </a:path>
            </a:pathLst>
          </a:custGeom>
          <a:ln w="635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14" name="object 14"/>
          <p:cNvSpPr/>
          <p:nvPr/>
        </p:nvSpPr>
        <p:spPr>
          <a:xfrm>
            <a:off x="10374148" y="4267267"/>
            <a:ext cx="83659" cy="50776"/>
          </a:xfrm>
          <a:custGeom>
            <a:avLst/>
            <a:gdLst/>
            <a:ahLst/>
            <a:cxnLst/>
            <a:rect l="l" t="t" r="r" b="b"/>
            <a:pathLst>
              <a:path w="109854" h="66675">
                <a:moveTo>
                  <a:pt x="0" y="0"/>
                </a:moveTo>
                <a:lnTo>
                  <a:pt x="0" y="66331"/>
                </a:lnTo>
                <a:lnTo>
                  <a:pt x="109540" y="3316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15" name="object 15"/>
          <p:cNvSpPr/>
          <p:nvPr/>
        </p:nvSpPr>
        <p:spPr>
          <a:xfrm>
            <a:off x="10374148" y="4267267"/>
            <a:ext cx="83659" cy="50776"/>
          </a:xfrm>
          <a:custGeom>
            <a:avLst/>
            <a:gdLst/>
            <a:ahLst/>
            <a:cxnLst/>
            <a:rect l="l" t="t" r="r" b="b"/>
            <a:pathLst>
              <a:path w="109854" h="66675">
                <a:moveTo>
                  <a:pt x="0" y="66331"/>
                </a:moveTo>
                <a:lnTo>
                  <a:pt x="109540" y="33165"/>
                </a:lnTo>
                <a:lnTo>
                  <a:pt x="0" y="0"/>
                </a:lnTo>
                <a:lnTo>
                  <a:pt x="0" y="66331"/>
                </a:lnTo>
                <a:close/>
              </a:path>
            </a:pathLst>
          </a:custGeom>
          <a:ln w="635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16" name="object 16"/>
          <p:cNvSpPr/>
          <p:nvPr/>
        </p:nvSpPr>
        <p:spPr>
          <a:xfrm>
            <a:off x="10374148" y="4267267"/>
            <a:ext cx="83659" cy="50776"/>
          </a:xfrm>
          <a:custGeom>
            <a:avLst/>
            <a:gdLst/>
            <a:ahLst/>
            <a:cxnLst/>
            <a:rect l="l" t="t" r="r" b="b"/>
            <a:pathLst>
              <a:path w="109854" h="66675">
                <a:moveTo>
                  <a:pt x="0" y="66331"/>
                </a:moveTo>
                <a:lnTo>
                  <a:pt x="109540" y="33165"/>
                </a:lnTo>
                <a:lnTo>
                  <a:pt x="0" y="0"/>
                </a:lnTo>
                <a:lnTo>
                  <a:pt x="0" y="66331"/>
                </a:lnTo>
                <a:close/>
              </a:path>
            </a:pathLst>
          </a:custGeom>
          <a:ln w="6354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371"/>
          </a:p>
        </p:txBody>
      </p:sp>
      <p:sp>
        <p:nvSpPr>
          <p:cNvPr id="17" name="object 17"/>
          <p:cNvSpPr txBox="1"/>
          <p:nvPr/>
        </p:nvSpPr>
        <p:spPr>
          <a:xfrm>
            <a:off x="3500044" y="4358780"/>
            <a:ext cx="1466689" cy="1757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142" spc="8" dirty="0">
                <a:latin typeface="Gill Sans MT"/>
                <a:cs typeface="Gill Sans MT"/>
              </a:rPr>
              <a:t>”Low-level</a:t>
            </a:r>
            <a:r>
              <a:rPr sz="1142" spc="-4" dirty="0">
                <a:latin typeface="Gill Sans MT"/>
                <a:cs typeface="Gill Sans MT"/>
              </a:rPr>
              <a:t> </a:t>
            </a:r>
            <a:r>
              <a:rPr sz="1142" spc="23" dirty="0">
                <a:latin typeface="Gill Sans MT"/>
                <a:cs typeface="Gill Sans MT"/>
              </a:rPr>
              <a:t>intelligence”</a:t>
            </a:r>
            <a:endParaRPr sz="1142">
              <a:latin typeface="Gill Sans MT"/>
              <a:cs typeface="Gill Sans MT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817645" y="4358780"/>
            <a:ext cx="1505858" cy="1757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142" spc="23" dirty="0">
                <a:latin typeface="Gill Sans MT"/>
                <a:cs typeface="Gill Sans MT"/>
              </a:rPr>
              <a:t>”High-level</a:t>
            </a:r>
            <a:r>
              <a:rPr sz="1142" spc="8" dirty="0">
                <a:latin typeface="Gill Sans MT"/>
                <a:cs typeface="Gill Sans MT"/>
              </a:rPr>
              <a:t> </a:t>
            </a:r>
            <a:r>
              <a:rPr sz="1142" spc="23" dirty="0">
                <a:latin typeface="Gill Sans MT"/>
                <a:cs typeface="Gill Sans MT"/>
              </a:rPr>
              <a:t>intelligence”</a:t>
            </a:r>
            <a:endParaRPr sz="1142">
              <a:latin typeface="Gill Sans MT"/>
              <a:cs typeface="Gill Sans MT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943280" y="4575015"/>
            <a:ext cx="1936242" cy="293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71"/>
            <a:r>
              <a:rPr sz="1904" b="1" spc="8" dirty="0">
                <a:solidFill>
                  <a:srgbClr val="A52929"/>
                </a:solidFill>
                <a:latin typeface="Gill Sans MT"/>
                <a:cs typeface="Gill Sans MT"/>
              </a:rPr>
              <a:t>Machine</a:t>
            </a:r>
            <a:r>
              <a:rPr sz="1904" b="1" spc="122" dirty="0">
                <a:solidFill>
                  <a:srgbClr val="A52929"/>
                </a:solidFill>
                <a:latin typeface="Gill Sans MT"/>
                <a:cs typeface="Gill Sans MT"/>
              </a:rPr>
              <a:t> </a:t>
            </a:r>
            <a:r>
              <a:rPr sz="1904" b="1" spc="-42" dirty="0">
                <a:solidFill>
                  <a:srgbClr val="A52929"/>
                </a:solidFill>
                <a:latin typeface="Gill Sans MT"/>
                <a:cs typeface="Gill Sans MT"/>
              </a:rPr>
              <a:t>learning</a:t>
            </a:r>
            <a:endParaRPr sz="1904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981701" y="3479800"/>
            <a:ext cx="1856105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pc="-5" dirty="0"/>
              <a:t>The</a:t>
            </a:r>
            <a:r>
              <a:rPr spc="-60" dirty="0"/>
              <a:t> </a:t>
            </a:r>
            <a:r>
              <a:rPr spc="-10" dirty="0"/>
              <a:t>End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663429" y="6832601"/>
            <a:ext cx="28003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dirty="0">
                <a:solidFill>
                  <a:srgbClr val="888888"/>
                </a:solidFill>
                <a:latin typeface="Times New Roman"/>
                <a:cs typeface="Times New Roman"/>
              </a:rPr>
              <a:t>4</a:t>
            </a:r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6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75000" y="283084"/>
            <a:ext cx="7183120" cy="670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pc="-35" dirty="0"/>
              <a:t>What’s </a:t>
            </a:r>
            <a:r>
              <a:rPr spc="-25" dirty="0"/>
              <a:t>involved </a:t>
            </a:r>
            <a:r>
              <a:rPr spc="-5" dirty="0"/>
              <a:t>in</a:t>
            </a:r>
            <a:r>
              <a:rPr spc="125" dirty="0"/>
              <a:t> </a:t>
            </a:r>
            <a:r>
              <a:rPr spc="-20" dirty="0"/>
              <a:t>Intelligence?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08000" y="1187592"/>
            <a:ext cx="12496800" cy="6301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27685" indent="-514984">
              <a:buAutoNum type="arabicPeriod"/>
              <a:tabLst>
                <a:tab pos="527685" algn="l"/>
                <a:tab pos="528320" algn="l"/>
              </a:tabLst>
            </a:pPr>
            <a:r>
              <a:rPr sz="3200" dirty="0">
                <a:latin typeface="Calibri"/>
                <a:cs typeface="Calibri"/>
              </a:rPr>
              <a:t>Ability </a:t>
            </a:r>
            <a:r>
              <a:rPr sz="3200" spc="-15" dirty="0">
                <a:latin typeface="Calibri"/>
                <a:cs typeface="Calibri"/>
              </a:rPr>
              <a:t>to interact </a:t>
            </a:r>
            <a:r>
              <a:rPr sz="3200" dirty="0">
                <a:latin typeface="Calibri"/>
                <a:cs typeface="Calibri"/>
              </a:rPr>
              <a:t>with </a:t>
            </a:r>
            <a:r>
              <a:rPr sz="3200" spc="-5" dirty="0">
                <a:latin typeface="Calibri"/>
                <a:cs typeface="Calibri"/>
              </a:rPr>
              <a:t>the </a:t>
            </a:r>
            <a:r>
              <a:rPr sz="3200" spc="-10" dirty="0">
                <a:latin typeface="Calibri"/>
                <a:cs typeface="Calibri"/>
              </a:rPr>
              <a:t>real</a:t>
            </a:r>
            <a:r>
              <a:rPr sz="3200" spc="-110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world</a:t>
            </a:r>
          </a:p>
          <a:p>
            <a:pPr marL="1213485" lvl="2" indent="-286385">
              <a:spcBef>
                <a:spcPts val="40"/>
              </a:spcBef>
              <a:buFont typeface="Arial"/>
              <a:buChar char="–"/>
              <a:tabLst>
                <a:tab pos="756920" algn="l"/>
              </a:tabLst>
            </a:pPr>
            <a:r>
              <a:rPr sz="2800" spc="-10" dirty="0">
                <a:latin typeface="Calibri"/>
                <a:cs typeface="Calibri"/>
              </a:rPr>
              <a:t>to </a:t>
            </a:r>
            <a:r>
              <a:rPr sz="2800" spc="-5" dirty="0">
                <a:latin typeface="Calibri"/>
                <a:cs typeface="Calibri"/>
              </a:rPr>
              <a:t>perceive, understand, </a:t>
            </a:r>
            <a:r>
              <a:rPr sz="2800" dirty="0">
                <a:latin typeface="Calibri"/>
                <a:cs typeface="Calibri"/>
              </a:rPr>
              <a:t>and</a:t>
            </a:r>
            <a:r>
              <a:rPr sz="2800" spc="-18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act</a:t>
            </a:r>
            <a:endParaRPr sz="2800" dirty="0">
              <a:latin typeface="Calibri"/>
              <a:cs typeface="Calibri"/>
            </a:endParaRPr>
          </a:p>
          <a:p>
            <a:pPr marL="1213485" lvl="2" indent="-286385"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e.g., speech </a:t>
            </a:r>
            <a:r>
              <a:rPr sz="2800" spc="-5" dirty="0">
                <a:latin typeface="Calibri"/>
                <a:cs typeface="Calibri"/>
              </a:rPr>
              <a:t>recognition </a:t>
            </a:r>
            <a:r>
              <a:rPr sz="2800" dirty="0">
                <a:latin typeface="Calibri"/>
                <a:cs typeface="Calibri"/>
              </a:rPr>
              <a:t>and </a:t>
            </a:r>
            <a:r>
              <a:rPr sz="2800" spc="-5" dirty="0">
                <a:latin typeface="Calibri"/>
                <a:cs typeface="Calibri"/>
              </a:rPr>
              <a:t>understanding </a:t>
            </a:r>
            <a:r>
              <a:rPr sz="2800" dirty="0">
                <a:latin typeface="Calibri"/>
                <a:cs typeface="Calibri"/>
              </a:rPr>
              <a:t>and</a:t>
            </a:r>
            <a:r>
              <a:rPr sz="2800" spc="-17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synthesis</a:t>
            </a:r>
            <a:endParaRPr sz="2800" dirty="0">
              <a:latin typeface="Calibri"/>
              <a:cs typeface="Calibri"/>
            </a:endParaRPr>
          </a:p>
          <a:p>
            <a:pPr marL="1213485" lvl="2" indent="-286385"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e.g., </a:t>
            </a:r>
            <a:r>
              <a:rPr sz="2800" spc="-10" dirty="0">
                <a:latin typeface="Calibri"/>
                <a:cs typeface="Calibri"/>
              </a:rPr>
              <a:t>image</a:t>
            </a:r>
            <a:r>
              <a:rPr sz="2800" spc="-7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understanding</a:t>
            </a:r>
            <a:endParaRPr sz="2800" dirty="0">
              <a:latin typeface="Calibri"/>
              <a:cs typeface="Calibri"/>
            </a:endParaRPr>
          </a:p>
          <a:p>
            <a:pPr marL="1213485" lvl="2" indent="-286385"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e.g., ability </a:t>
            </a:r>
            <a:r>
              <a:rPr sz="2800" spc="-10" dirty="0">
                <a:latin typeface="Calibri"/>
                <a:cs typeface="Calibri"/>
              </a:rPr>
              <a:t>to </a:t>
            </a:r>
            <a:r>
              <a:rPr sz="2800" spc="-25" dirty="0">
                <a:latin typeface="Calibri"/>
                <a:cs typeface="Calibri"/>
              </a:rPr>
              <a:t>take </a:t>
            </a:r>
            <a:r>
              <a:rPr sz="2800" dirty="0">
                <a:latin typeface="Calibri"/>
                <a:cs typeface="Calibri"/>
              </a:rPr>
              <a:t>actions, </a:t>
            </a:r>
            <a:r>
              <a:rPr sz="2800" spc="-20" dirty="0">
                <a:latin typeface="Calibri"/>
                <a:cs typeface="Calibri"/>
              </a:rPr>
              <a:t>have </a:t>
            </a:r>
            <a:r>
              <a:rPr sz="2800" spc="-5" dirty="0">
                <a:latin typeface="Calibri"/>
                <a:cs typeface="Calibri"/>
              </a:rPr>
              <a:t>an</a:t>
            </a:r>
            <a:r>
              <a:rPr sz="2800" spc="-11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effect</a:t>
            </a:r>
            <a:endParaRPr sz="2800" dirty="0">
              <a:latin typeface="Calibri"/>
              <a:cs typeface="Calibri"/>
            </a:endParaRPr>
          </a:p>
          <a:p>
            <a:pPr marL="527685" indent="-514984">
              <a:spcBef>
                <a:spcPts val="630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3200" spc="-5" dirty="0">
                <a:latin typeface="Calibri"/>
                <a:cs typeface="Calibri"/>
              </a:rPr>
              <a:t>Reasoning </a:t>
            </a:r>
            <a:r>
              <a:rPr sz="3200" dirty="0">
                <a:latin typeface="Calibri"/>
                <a:cs typeface="Calibri"/>
              </a:rPr>
              <a:t>and</a:t>
            </a:r>
            <a:r>
              <a:rPr sz="3200" spc="-9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Planning</a:t>
            </a:r>
            <a:endParaRPr sz="3200" dirty="0">
              <a:latin typeface="Calibri"/>
              <a:cs typeface="Calibri"/>
            </a:endParaRPr>
          </a:p>
          <a:p>
            <a:pPr marL="1213485" lvl="2" indent="-286385">
              <a:spcBef>
                <a:spcPts val="35"/>
              </a:spcBef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modeling the </a:t>
            </a:r>
            <a:r>
              <a:rPr sz="2800" spc="-10" dirty="0">
                <a:latin typeface="Calibri"/>
                <a:cs typeface="Calibri"/>
              </a:rPr>
              <a:t>external world, given</a:t>
            </a:r>
            <a:r>
              <a:rPr sz="2800" spc="-7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input</a:t>
            </a:r>
          </a:p>
          <a:p>
            <a:pPr marL="1213485" lvl="2" indent="-286385">
              <a:buFont typeface="Arial"/>
              <a:buChar char="–"/>
              <a:tabLst>
                <a:tab pos="756920" algn="l"/>
              </a:tabLst>
            </a:pPr>
            <a:r>
              <a:rPr sz="2800" spc="-5" dirty="0">
                <a:latin typeface="Calibri"/>
                <a:cs typeface="Calibri"/>
              </a:rPr>
              <a:t>solving </a:t>
            </a:r>
            <a:r>
              <a:rPr sz="2800" dirty="0">
                <a:latin typeface="Calibri"/>
                <a:cs typeface="Calibri"/>
              </a:rPr>
              <a:t>new </a:t>
            </a:r>
            <a:r>
              <a:rPr sz="2800" spc="-5" dirty="0">
                <a:latin typeface="Calibri"/>
                <a:cs typeface="Calibri"/>
              </a:rPr>
              <a:t>problems, </a:t>
            </a:r>
            <a:r>
              <a:rPr sz="2800" dirty="0">
                <a:latin typeface="Calibri"/>
                <a:cs typeface="Calibri"/>
              </a:rPr>
              <a:t>planning, and </a:t>
            </a:r>
            <a:r>
              <a:rPr sz="2800" spc="-5" dirty="0">
                <a:latin typeface="Calibri"/>
                <a:cs typeface="Calibri"/>
              </a:rPr>
              <a:t>making</a:t>
            </a:r>
            <a:r>
              <a:rPr sz="2800" spc="-114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decisions</a:t>
            </a:r>
          </a:p>
          <a:p>
            <a:pPr marL="1213485" lvl="2" indent="-286385"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ability </a:t>
            </a:r>
            <a:r>
              <a:rPr sz="2800" spc="-10" dirty="0">
                <a:latin typeface="Calibri"/>
                <a:cs typeface="Calibri"/>
              </a:rPr>
              <a:t>to </a:t>
            </a:r>
            <a:r>
              <a:rPr sz="2800" dirty="0">
                <a:latin typeface="Calibri"/>
                <a:cs typeface="Calibri"/>
              </a:rPr>
              <a:t>deal </a:t>
            </a:r>
            <a:r>
              <a:rPr sz="2800" spc="-5" dirty="0">
                <a:latin typeface="Calibri"/>
                <a:cs typeface="Calibri"/>
              </a:rPr>
              <a:t>with unexpected problems,</a:t>
            </a:r>
            <a:r>
              <a:rPr sz="2800" spc="-130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uncertainties</a:t>
            </a:r>
            <a:endParaRPr sz="2800" dirty="0">
              <a:latin typeface="Calibri"/>
              <a:cs typeface="Calibri"/>
            </a:endParaRPr>
          </a:p>
          <a:p>
            <a:pPr marL="527685" indent="-514984">
              <a:spcBef>
                <a:spcPts val="625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3200" spc="-5" dirty="0">
                <a:latin typeface="Calibri"/>
                <a:cs typeface="Calibri"/>
              </a:rPr>
              <a:t>Learning </a:t>
            </a:r>
            <a:r>
              <a:rPr sz="3200" dirty="0">
                <a:latin typeface="Calibri"/>
                <a:cs typeface="Calibri"/>
              </a:rPr>
              <a:t>and</a:t>
            </a:r>
            <a:r>
              <a:rPr sz="3200" spc="-40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Adaptation</a:t>
            </a:r>
            <a:endParaRPr sz="3200" dirty="0">
              <a:latin typeface="Calibri"/>
              <a:cs typeface="Calibri"/>
            </a:endParaRPr>
          </a:p>
          <a:p>
            <a:pPr marL="1213485" lvl="2" indent="-286385">
              <a:spcBef>
                <a:spcPts val="35"/>
              </a:spcBef>
              <a:buFont typeface="Arial"/>
              <a:buChar char="–"/>
              <a:tabLst>
                <a:tab pos="756920" algn="l"/>
              </a:tabLst>
            </a:pPr>
            <a:r>
              <a:rPr sz="2800" spc="-20" dirty="0">
                <a:latin typeface="Calibri"/>
                <a:cs typeface="Calibri"/>
              </a:rPr>
              <a:t>we </a:t>
            </a:r>
            <a:r>
              <a:rPr sz="2800" spc="-10" dirty="0">
                <a:latin typeface="Calibri"/>
                <a:cs typeface="Calibri"/>
              </a:rPr>
              <a:t>are </a:t>
            </a:r>
            <a:r>
              <a:rPr sz="2800" spc="-5" dirty="0">
                <a:latin typeface="Calibri"/>
                <a:cs typeface="Calibri"/>
              </a:rPr>
              <a:t>continuously </a:t>
            </a:r>
            <a:r>
              <a:rPr sz="2800" dirty="0">
                <a:latin typeface="Calibri"/>
                <a:cs typeface="Calibri"/>
              </a:rPr>
              <a:t>learning and</a:t>
            </a:r>
            <a:r>
              <a:rPr sz="2800" spc="-10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adapting</a:t>
            </a:r>
          </a:p>
          <a:p>
            <a:pPr marL="1213485" lvl="2" indent="-286385">
              <a:buFont typeface="Arial"/>
              <a:buChar char="–"/>
              <a:tabLst>
                <a:tab pos="756920" algn="l"/>
              </a:tabLst>
            </a:pPr>
            <a:r>
              <a:rPr sz="2800" dirty="0">
                <a:latin typeface="Calibri"/>
                <a:cs typeface="Calibri"/>
              </a:rPr>
              <a:t>our </a:t>
            </a:r>
            <a:r>
              <a:rPr sz="2800" spc="-5" dirty="0">
                <a:latin typeface="Calibri"/>
                <a:cs typeface="Calibri"/>
              </a:rPr>
              <a:t>internal </a:t>
            </a:r>
            <a:r>
              <a:rPr sz="2800" dirty="0">
                <a:latin typeface="Calibri"/>
                <a:cs typeface="Calibri"/>
              </a:rPr>
              <a:t>models </a:t>
            </a:r>
            <a:r>
              <a:rPr sz="2800" spc="-10" dirty="0">
                <a:latin typeface="Calibri"/>
                <a:cs typeface="Calibri"/>
              </a:rPr>
              <a:t>are </a:t>
            </a:r>
            <a:r>
              <a:rPr sz="2800" spc="-20" dirty="0">
                <a:latin typeface="Calibri"/>
                <a:cs typeface="Calibri"/>
              </a:rPr>
              <a:t>always </a:t>
            </a:r>
            <a:r>
              <a:rPr sz="2800" dirty="0">
                <a:latin typeface="Calibri"/>
                <a:cs typeface="Calibri"/>
              </a:rPr>
              <a:t>being</a:t>
            </a:r>
            <a:r>
              <a:rPr sz="2800" spc="-8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“updated”</a:t>
            </a:r>
            <a:endParaRPr sz="2800" dirty="0">
              <a:latin typeface="Calibri"/>
              <a:cs typeface="Calibri"/>
            </a:endParaRPr>
          </a:p>
          <a:p>
            <a:pPr marL="1612900" lvl="3" indent="-228600">
              <a:spcBef>
                <a:spcPts val="15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r>
              <a:rPr sz="2400" spc="-5" dirty="0">
                <a:latin typeface="Calibri"/>
                <a:cs typeface="Calibri"/>
              </a:rPr>
              <a:t>e.g., a </a:t>
            </a:r>
            <a:r>
              <a:rPr sz="2400" dirty="0">
                <a:latin typeface="Calibri"/>
                <a:cs typeface="Calibri"/>
              </a:rPr>
              <a:t>baby </a:t>
            </a:r>
            <a:r>
              <a:rPr sz="2400" spc="-5" dirty="0">
                <a:latin typeface="Calibri"/>
                <a:cs typeface="Calibri"/>
              </a:rPr>
              <a:t>learning </a:t>
            </a:r>
            <a:r>
              <a:rPr sz="2400" spc="-15" dirty="0">
                <a:latin typeface="Calibri"/>
                <a:cs typeface="Calibri"/>
              </a:rPr>
              <a:t>to </a:t>
            </a:r>
            <a:r>
              <a:rPr sz="2400" spc="-20" dirty="0">
                <a:latin typeface="Calibri"/>
                <a:cs typeface="Calibri"/>
              </a:rPr>
              <a:t>categorize </a:t>
            </a:r>
            <a:r>
              <a:rPr sz="2400" spc="-5" dirty="0">
                <a:latin typeface="Calibri"/>
                <a:cs typeface="Calibri"/>
              </a:rPr>
              <a:t>and </a:t>
            </a:r>
            <a:r>
              <a:rPr sz="2400" spc="-15" dirty="0">
                <a:latin typeface="Calibri"/>
                <a:cs typeface="Calibri"/>
              </a:rPr>
              <a:t>recognize</a:t>
            </a:r>
            <a:r>
              <a:rPr sz="2400" spc="12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animals</a:t>
            </a:r>
            <a:endParaRPr lang="en-US" sz="2400" dirty="0">
              <a:latin typeface="Calibri"/>
              <a:cs typeface="Calibri"/>
            </a:endParaRPr>
          </a:p>
          <a:p>
            <a:pPr marR="5080" algn="r">
              <a:spcBef>
                <a:spcPts val="860"/>
              </a:spcBef>
            </a:pPr>
            <a:r>
              <a:rPr lang="en-US"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7</a:t>
            </a:r>
            <a:endParaRPr lang="en-US" sz="2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93D56F6-FE49-7DE4-49BD-24B8FC9FCEAF}"/>
              </a:ext>
            </a:extLst>
          </p:cNvPr>
          <p:cNvSpPr/>
          <p:nvPr/>
        </p:nvSpPr>
        <p:spPr>
          <a:xfrm>
            <a:off x="2108200" y="1105318"/>
            <a:ext cx="9677400" cy="3009482"/>
          </a:xfrm>
          <a:prstGeom prst="rect">
            <a:avLst/>
          </a:prstGeom>
          <a:solidFill>
            <a:schemeClr val="bg1"/>
          </a:solidFill>
          <a:ln>
            <a:prstDash val="dash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22601" y="228600"/>
            <a:ext cx="7110095" cy="670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pc="-10" dirty="0"/>
              <a:t>Artificial </a:t>
            </a:r>
            <a:r>
              <a:rPr spc="-20" dirty="0"/>
              <a:t>Intelligence </a:t>
            </a:r>
            <a:r>
              <a:rPr spc="-5" dirty="0"/>
              <a:t>as</a:t>
            </a:r>
            <a:r>
              <a:rPr spc="185" dirty="0"/>
              <a:t> </a:t>
            </a:r>
            <a:r>
              <a:rPr spc="-10" dirty="0"/>
              <a:t>Science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108200" y="1105319"/>
            <a:ext cx="9601200" cy="63443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84200" indent="-571500">
              <a:buFont typeface="Arial" panose="020B0604020202020204" pitchFamily="34" charset="0"/>
              <a:buChar char="•"/>
              <a:tabLst>
                <a:tab pos="582930" algn="l"/>
                <a:tab pos="2258695" algn="l"/>
                <a:tab pos="3578225" algn="l"/>
                <a:tab pos="4288790" algn="l"/>
                <a:tab pos="5026025" algn="l"/>
                <a:tab pos="6590030" algn="l"/>
              </a:tabLst>
            </a:pPr>
            <a:r>
              <a:rPr sz="4000" b="1" spc="-10" dirty="0">
                <a:latin typeface="Calibri"/>
                <a:cs typeface="Calibri"/>
              </a:rPr>
              <a:t>Physics</a:t>
            </a:r>
            <a:r>
              <a:rPr sz="4000" spc="-10" dirty="0">
                <a:latin typeface="Calibri"/>
                <a:cs typeface="Calibri"/>
              </a:rPr>
              <a:t>:</a:t>
            </a:r>
            <a:r>
              <a:rPr lang="en-US" sz="4000" spc="-10" dirty="0">
                <a:latin typeface="Calibri"/>
                <a:cs typeface="Calibri"/>
              </a:rPr>
              <a:t> </a:t>
            </a:r>
            <a:r>
              <a:rPr sz="3600" spc="-10" dirty="0">
                <a:latin typeface="Calibri"/>
                <a:cs typeface="Calibri"/>
              </a:rPr>
              <a:t>Where</a:t>
            </a:r>
            <a:r>
              <a:rPr lang="en-US" sz="3600" spc="-10" dirty="0">
                <a:latin typeface="Calibri"/>
                <a:cs typeface="Calibri"/>
              </a:rPr>
              <a:t> </a:t>
            </a:r>
            <a:r>
              <a:rPr sz="3600" spc="5" dirty="0">
                <a:latin typeface="Calibri"/>
                <a:cs typeface="Calibri"/>
              </a:rPr>
              <a:t>did</a:t>
            </a:r>
            <a:r>
              <a:rPr lang="en-US" sz="3600" spc="5" dirty="0">
                <a:latin typeface="Calibri"/>
                <a:cs typeface="Calibri"/>
              </a:rPr>
              <a:t> </a:t>
            </a:r>
            <a:r>
              <a:rPr sz="3600" dirty="0">
                <a:latin typeface="Calibri"/>
                <a:cs typeface="Calibri"/>
              </a:rPr>
              <a:t>the</a:t>
            </a:r>
            <a:r>
              <a:rPr lang="en-US" sz="3600" dirty="0">
                <a:latin typeface="Calibri"/>
                <a:cs typeface="Calibri"/>
              </a:rPr>
              <a:t> </a:t>
            </a:r>
            <a:r>
              <a:rPr sz="3600" b="1" i="1" spc="-15" dirty="0">
                <a:latin typeface="Calibri"/>
                <a:cs typeface="Calibri"/>
              </a:rPr>
              <a:t>physical</a:t>
            </a:r>
            <a:r>
              <a:rPr lang="en-US" sz="3600" b="1" i="1" spc="-15" dirty="0">
                <a:latin typeface="Calibri"/>
                <a:cs typeface="Calibri"/>
              </a:rPr>
              <a:t> </a:t>
            </a:r>
            <a:r>
              <a:rPr sz="3600" b="1" i="1" dirty="0">
                <a:latin typeface="Calibri"/>
                <a:cs typeface="Calibri"/>
              </a:rPr>
              <a:t>universe</a:t>
            </a:r>
            <a:endParaRPr sz="3600" dirty="0">
              <a:latin typeface="Calibri"/>
              <a:cs typeface="Calibri"/>
            </a:endParaRPr>
          </a:p>
          <a:p>
            <a:pPr marL="582295" marR="5080">
              <a:spcBef>
                <a:spcPts val="35"/>
              </a:spcBef>
              <a:tabLst>
                <a:tab pos="1871345" algn="l"/>
                <a:tab pos="3048000" algn="l"/>
                <a:tab pos="4041775" algn="l"/>
                <a:tab pos="5254625" algn="l"/>
                <a:tab pos="6361430" algn="l"/>
                <a:tab pos="7660005" algn="l"/>
              </a:tabLst>
            </a:pPr>
            <a:r>
              <a:rPr sz="3600" b="1" i="1" spc="-15" dirty="0">
                <a:latin typeface="Calibri"/>
                <a:cs typeface="Calibri"/>
              </a:rPr>
              <a:t>co</a:t>
            </a:r>
            <a:r>
              <a:rPr sz="3600" b="1" i="1" spc="5" dirty="0">
                <a:latin typeface="Calibri"/>
                <a:cs typeface="Calibri"/>
              </a:rPr>
              <a:t>me</a:t>
            </a:r>
            <a:r>
              <a:rPr sz="3600" b="1" i="1" dirty="0">
                <a:latin typeface="Calibri"/>
                <a:cs typeface="Calibri"/>
              </a:rPr>
              <a:t>	</a:t>
            </a:r>
            <a:r>
              <a:rPr sz="3600" dirty="0">
                <a:latin typeface="Calibri"/>
                <a:cs typeface="Calibri"/>
              </a:rPr>
              <a:t>f</a:t>
            </a:r>
            <a:r>
              <a:rPr sz="3600" spc="-75" dirty="0">
                <a:latin typeface="Calibri"/>
                <a:cs typeface="Calibri"/>
              </a:rPr>
              <a:t>r</a:t>
            </a:r>
            <a:r>
              <a:rPr sz="3600" spc="5" dirty="0">
                <a:latin typeface="Calibri"/>
                <a:cs typeface="Calibri"/>
              </a:rPr>
              <a:t>om</a:t>
            </a:r>
            <a:r>
              <a:rPr sz="3600" dirty="0">
                <a:latin typeface="Calibri"/>
                <a:cs typeface="Calibri"/>
              </a:rPr>
              <a:t>	</a:t>
            </a:r>
            <a:r>
              <a:rPr sz="3600" spc="5" dirty="0">
                <a:latin typeface="Calibri"/>
                <a:cs typeface="Calibri"/>
              </a:rPr>
              <a:t>a</a:t>
            </a:r>
            <a:r>
              <a:rPr sz="3600" spc="-5" dirty="0">
                <a:latin typeface="Calibri"/>
                <a:cs typeface="Calibri"/>
              </a:rPr>
              <a:t>n</a:t>
            </a:r>
            <a:r>
              <a:rPr sz="3600" spc="5" dirty="0">
                <a:latin typeface="Calibri"/>
                <a:cs typeface="Calibri"/>
              </a:rPr>
              <a:t>d</a:t>
            </a:r>
            <a:r>
              <a:rPr sz="3600" dirty="0">
                <a:latin typeface="Calibri"/>
                <a:cs typeface="Calibri"/>
              </a:rPr>
              <a:t>	</a:t>
            </a:r>
            <a:r>
              <a:rPr sz="3600" spc="10" dirty="0">
                <a:latin typeface="Calibri"/>
                <a:cs typeface="Calibri"/>
              </a:rPr>
              <a:t>w</a:t>
            </a:r>
            <a:r>
              <a:rPr sz="3600" spc="-5" dirty="0">
                <a:latin typeface="Calibri"/>
                <a:cs typeface="Calibri"/>
              </a:rPr>
              <a:t>h</a:t>
            </a:r>
            <a:r>
              <a:rPr sz="3600" spc="-20" dirty="0">
                <a:latin typeface="Calibri"/>
                <a:cs typeface="Calibri"/>
              </a:rPr>
              <a:t>a</a:t>
            </a:r>
            <a:r>
              <a:rPr sz="3600" dirty="0">
                <a:latin typeface="Calibri"/>
                <a:cs typeface="Calibri"/>
              </a:rPr>
              <a:t>t	</a:t>
            </a:r>
            <a:r>
              <a:rPr sz="3600" spc="5" dirty="0">
                <a:latin typeface="Calibri"/>
                <a:cs typeface="Calibri"/>
              </a:rPr>
              <a:t>l</a:t>
            </a:r>
            <a:r>
              <a:rPr sz="3600" spc="-45" dirty="0">
                <a:latin typeface="Calibri"/>
                <a:cs typeface="Calibri"/>
              </a:rPr>
              <a:t>a</a:t>
            </a:r>
            <a:r>
              <a:rPr sz="3600" spc="-10" dirty="0">
                <a:latin typeface="Calibri"/>
                <a:cs typeface="Calibri"/>
              </a:rPr>
              <a:t>w</a:t>
            </a:r>
            <a:r>
              <a:rPr sz="3600" dirty="0">
                <a:latin typeface="Calibri"/>
                <a:cs typeface="Calibri"/>
              </a:rPr>
              <a:t>s	</a:t>
            </a:r>
            <a:r>
              <a:rPr sz="3600" spc="5" dirty="0">
                <a:latin typeface="Calibri"/>
                <a:cs typeface="Calibri"/>
              </a:rPr>
              <a:t>g</a:t>
            </a:r>
            <a:r>
              <a:rPr sz="3600" spc="-5" dirty="0">
                <a:latin typeface="Calibri"/>
                <a:cs typeface="Calibri"/>
              </a:rPr>
              <a:t>u</a:t>
            </a:r>
            <a:r>
              <a:rPr sz="3600" spc="5" dirty="0">
                <a:latin typeface="Calibri"/>
                <a:cs typeface="Calibri"/>
              </a:rPr>
              <a:t>i</a:t>
            </a:r>
            <a:r>
              <a:rPr sz="3600" spc="-5" dirty="0">
                <a:latin typeface="Calibri"/>
                <a:cs typeface="Calibri"/>
              </a:rPr>
              <a:t>d</a:t>
            </a:r>
            <a:r>
              <a:rPr sz="3600" spc="5" dirty="0">
                <a:latin typeface="Calibri"/>
                <a:cs typeface="Calibri"/>
              </a:rPr>
              <a:t>e</a:t>
            </a:r>
            <a:r>
              <a:rPr sz="3600" dirty="0">
                <a:latin typeface="Calibri"/>
                <a:cs typeface="Calibri"/>
              </a:rPr>
              <a:t>	</a:t>
            </a:r>
            <a:r>
              <a:rPr sz="3600" spc="5" dirty="0">
                <a:latin typeface="Calibri"/>
                <a:cs typeface="Calibri"/>
              </a:rPr>
              <a:t>i</a:t>
            </a:r>
            <a:r>
              <a:rPr sz="3600" spc="-5" dirty="0">
                <a:latin typeface="Calibri"/>
                <a:cs typeface="Calibri"/>
              </a:rPr>
              <a:t>t</a:t>
            </a:r>
            <a:r>
              <a:rPr sz="3600" dirty="0">
                <a:latin typeface="Calibri"/>
                <a:cs typeface="Calibri"/>
              </a:rPr>
              <a:t>s  </a:t>
            </a:r>
            <a:r>
              <a:rPr sz="3600" spc="5" dirty="0">
                <a:latin typeface="Calibri"/>
                <a:cs typeface="Calibri"/>
              </a:rPr>
              <a:t>dynamics?</a:t>
            </a:r>
            <a:endParaRPr sz="3600" dirty="0">
              <a:latin typeface="Calibri"/>
              <a:cs typeface="Calibri"/>
            </a:endParaRPr>
          </a:p>
          <a:p>
            <a:pPr marL="584200" marR="7620" indent="-571500" algn="just">
              <a:lnSpc>
                <a:spcPct val="100800"/>
              </a:lnSpc>
              <a:spcBef>
                <a:spcPts val="790"/>
              </a:spcBef>
              <a:buFont typeface="Arial" panose="020B0604020202020204" pitchFamily="34" charset="0"/>
              <a:buChar char="•"/>
              <a:tabLst>
                <a:tab pos="582930" algn="l"/>
              </a:tabLst>
            </a:pPr>
            <a:r>
              <a:rPr sz="4000" b="1" dirty="0">
                <a:latin typeface="Calibri"/>
                <a:cs typeface="Calibri"/>
              </a:rPr>
              <a:t>Biology</a:t>
            </a:r>
            <a:r>
              <a:rPr sz="4000" dirty="0">
                <a:latin typeface="Calibri"/>
                <a:cs typeface="Calibri"/>
              </a:rPr>
              <a:t>: </a:t>
            </a:r>
            <a:r>
              <a:rPr sz="3600" spc="-10" dirty="0">
                <a:latin typeface="Calibri"/>
                <a:cs typeface="Calibri"/>
              </a:rPr>
              <a:t>How </a:t>
            </a:r>
            <a:r>
              <a:rPr sz="3600" dirty="0">
                <a:latin typeface="Calibri"/>
                <a:cs typeface="Calibri"/>
              </a:rPr>
              <a:t>did </a:t>
            </a:r>
            <a:r>
              <a:rPr sz="3600" b="1" i="1" spc="-5" dirty="0">
                <a:latin typeface="Calibri"/>
                <a:cs typeface="Calibri"/>
              </a:rPr>
              <a:t>biological </a:t>
            </a:r>
            <a:r>
              <a:rPr sz="3600" b="1" i="1" spc="-10" dirty="0">
                <a:latin typeface="Calibri"/>
                <a:cs typeface="Calibri"/>
              </a:rPr>
              <a:t>life </a:t>
            </a:r>
            <a:r>
              <a:rPr sz="3600" b="1" i="1" spc="-5" dirty="0">
                <a:latin typeface="Calibri"/>
                <a:cs typeface="Calibri"/>
              </a:rPr>
              <a:t>evolve </a:t>
            </a:r>
            <a:r>
              <a:rPr sz="3600" b="1" i="1" spc="-10" dirty="0">
                <a:latin typeface="Calibri"/>
                <a:cs typeface="Calibri"/>
              </a:rPr>
              <a:t>and  </a:t>
            </a:r>
            <a:r>
              <a:rPr sz="3600" b="1" i="1" spc="-5" dirty="0">
                <a:latin typeface="Calibri"/>
                <a:cs typeface="Calibri"/>
              </a:rPr>
              <a:t>how </a:t>
            </a:r>
            <a:r>
              <a:rPr sz="3600" spc="10" dirty="0">
                <a:latin typeface="Calibri"/>
                <a:cs typeface="Calibri"/>
              </a:rPr>
              <a:t>do </a:t>
            </a:r>
            <a:r>
              <a:rPr sz="3600" spc="5" dirty="0">
                <a:latin typeface="Calibri"/>
                <a:cs typeface="Calibri"/>
              </a:rPr>
              <a:t>living </a:t>
            </a:r>
            <a:r>
              <a:rPr sz="3600" spc="-10" dirty="0">
                <a:latin typeface="Calibri"/>
                <a:cs typeface="Calibri"/>
              </a:rPr>
              <a:t>organisms</a:t>
            </a:r>
            <a:r>
              <a:rPr sz="3600" spc="-190" dirty="0">
                <a:latin typeface="Calibri"/>
                <a:cs typeface="Calibri"/>
              </a:rPr>
              <a:t> </a:t>
            </a:r>
            <a:r>
              <a:rPr sz="3600" spc="5" dirty="0">
                <a:latin typeface="Calibri"/>
                <a:cs typeface="Calibri"/>
              </a:rPr>
              <a:t>function?</a:t>
            </a:r>
            <a:endParaRPr lang="en-US" sz="3600" spc="5" dirty="0">
              <a:latin typeface="Calibri"/>
              <a:cs typeface="Calibri"/>
            </a:endParaRPr>
          </a:p>
          <a:p>
            <a:pPr marL="584200" marR="7620" indent="-571500" algn="just">
              <a:lnSpc>
                <a:spcPct val="100800"/>
              </a:lnSpc>
              <a:spcBef>
                <a:spcPts val="790"/>
              </a:spcBef>
              <a:buFont typeface="Arial" panose="020B0604020202020204" pitchFamily="34" charset="0"/>
              <a:buChar char="•"/>
              <a:tabLst>
                <a:tab pos="582930" algn="l"/>
              </a:tabLst>
            </a:pPr>
            <a:r>
              <a:rPr lang="en-US" sz="2400" dirty="0">
                <a:solidFill>
                  <a:srgbClr val="FF0000"/>
                </a:solidFill>
              </a:rPr>
              <a:t>two sciences, seeks to answer fundamental questions about its respective domain</a:t>
            </a:r>
            <a:endParaRPr lang="en-US" sz="2400" dirty="0">
              <a:solidFill>
                <a:srgbClr val="FF0000"/>
              </a:solidFill>
              <a:latin typeface="Calibri"/>
              <a:cs typeface="Calibri"/>
            </a:endParaRPr>
          </a:p>
          <a:p>
            <a:pPr marL="584200" marR="7620" indent="-571500" algn="just">
              <a:lnSpc>
                <a:spcPct val="100800"/>
              </a:lnSpc>
              <a:spcBef>
                <a:spcPts val="790"/>
              </a:spcBef>
              <a:buFont typeface="Arial" panose="020B0604020202020204" pitchFamily="34" charset="0"/>
              <a:buChar char="•"/>
              <a:tabLst>
                <a:tab pos="582930" algn="l"/>
              </a:tabLst>
            </a:pPr>
            <a:endParaRPr sz="3600" dirty="0">
              <a:latin typeface="Calibri"/>
              <a:cs typeface="Calibri"/>
            </a:endParaRPr>
          </a:p>
          <a:p>
            <a:pPr marL="584200" marR="5080" indent="-571500" algn="just">
              <a:lnSpc>
                <a:spcPct val="100400"/>
              </a:lnSpc>
              <a:spcBef>
                <a:spcPts val="805"/>
              </a:spcBef>
              <a:buFont typeface="Arial" panose="020B0604020202020204" pitchFamily="34" charset="0"/>
              <a:buChar char="•"/>
              <a:tabLst>
                <a:tab pos="582930" algn="l"/>
              </a:tabLst>
            </a:pPr>
            <a:r>
              <a:rPr sz="4000" b="1" spc="-5" dirty="0">
                <a:latin typeface="Calibri"/>
                <a:cs typeface="Calibri"/>
              </a:rPr>
              <a:t>Artificial Intelligence</a:t>
            </a:r>
            <a:r>
              <a:rPr sz="4000" spc="-5" dirty="0">
                <a:latin typeface="Calibri"/>
                <a:cs typeface="Calibri"/>
              </a:rPr>
              <a:t>: </a:t>
            </a:r>
            <a:r>
              <a:rPr sz="3600" spc="-5" dirty="0">
                <a:latin typeface="Calibri"/>
                <a:cs typeface="Calibri"/>
              </a:rPr>
              <a:t>What is </a:t>
            </a:r>
            <a:r>
              <a:rPr sz="3600" spc="-10" dirty="0">
                <a:latin typeface="Calibri"/>
                <a:cs typeface="Calibri"/>
              </a:rPr>
              <a:t>the </a:t>
            </a:r>
            <a:r>
              <a:rPr sz="3600" spc="-20" dirty="0">
                <a:latin typeface="Calibri"/>
                <a:cs typeface="Calibri"/>
              </a:rPr>
              <a:t>nature  </a:t>
            </a:r>
            <a:r>
              <a:rPr sz="3600" dirty="0">
                <a:latin typeface="Calibri"/>
                <a:cs typeface="Calibri"/>
              </a:rPr>
              <a:t>of </a:t>
            </a:r>
            <a:r>
              <a:rPr sz="3600" spc="-10" dirty="0">
                <a:latin typeface="Calibri"/>
                <a:cs typeface="Calibri"/>
              </a:rPr>
              <a:t>“</a:t>
            </a:r>
            <a:r>
              <a:rPr sz="3600" b="1" i="1" spc="-10" dirty="0">
                <a:latin typeface="Calibri"/>
                <a:cs typeface="Calibri"/>
              </a:rPr>
              <a:t>intelligence” </a:t>
            </a:r>
            <a:r>
              <a:rPr sz="3600" b="1" i="1" spc="-5" dirty="0">
                <a:latin typeface="Calibri"/>
                <a:cs typeface="Calibri"/>
              </a:rPr>
              <a:t>and </a:t>
            </a:r>
            <a:r>
              <a:rPr sz="3600" b="1" i="1" dirty="0">
                <a:latin typeface="Calibri"/>
                <a:cs typeface="Calibri"/>
              </a:rPr>
              <a:t>what </a:t>
            </a:r>
            <a:r>
              <a:rPr sz="3600" spc="-15" dirty="0">
                <a:latin typeface="Calibri"/>
                <a:cs typeface="Calibri"/>
              </a:rPr>
              <a:t>constitutes </a:t>
            </a:r>
            <a:r>
              <a:rPr sz="3600" spc="715" dirty="0">
                <a:latin typeface="Calibri"/>
                <a:cs typeface="Calibri"/>
              </a:rPr>
              <a:t> </a:t>
            </a:r>
            <a:r>
              <a:rPr sz="3600" spc="-5" dirty="0">
                <a:latin typeface="Calibri"/>
                <a:cs typeface="Calibri"/>
              </a:rPr>
              <a:t>intelligent</a:t>
            </a:r>
            <a:r>
              <a:rPr sz="3600" spc="-95" dirty="0">
                <a:latin typeface="Calibri"/>
                <a:cs typeface="Calibri"/>
              </a:rPr>
              <a:t> </a:t>
            </a:r>
            <a:r>
              <a:rPr sz="3600" spc="-10" dirty="0">
                <a:latin typeface="Calibri"/>
                <a:cs typeface="Calibri"/>
              </a:rPr>
              <a:t>behavior?</a:t>
            </a:r>
            <a:endParaRPr sz="360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791443" y="6832601"/>
            <a:ext cx="15240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8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64904" y="3349752"/>
            <a:ext cx="2176272" cy="38953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94788" y="222504"/>
            <a:ext cx="8605012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dirty="0"/>
              <a:t>Artificial </a:t>
            </a:r>
            <a:r>
              <a:rPr spc="-10" dirty="0"/>
              <a:t>Intelligence </a:t>
            </a:r>
            <a:r>
              <a:rPr dirty="0"/>
              <a:t>as</a:t>
            </a:r>
            <a:r>
              <a:rPr spc="-120" dirty="0"/>
              <a:t> </a:t>
            </a:r>
            <a:r>
              <a:rPr dirty="0"/>
              <a:t>Engineering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60401" y="1173163"/>
            <a:ext cx="10372222" cy="547072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indent="-457200">
              <a:lnSpc>
                <a:spcPts val="3420"/>
              </a:lnSpc>
              <a:buFont typeface="Arial" panose="020B0604020202020204" pitchFamily="34" charset="0"/>
              <a:buChar char="•"/>
              <a:tabLst>
                <a:tab pos="479425" algn="l"/>
                <a:tab pos="1374775" algn="l"/>
                <a:tab pos="2103120" algn="l"/>
                <a:tab pos="2746375" algn="l"/>
                <a:tab pos="3789045" algn="l"/>
                <a:tab pos="5374005" algn="l"/>
                <a:tab pos="6156960" algn="l"/>
                <a:tab pos="7845425" algn="l"/>
              </a:tabLst>
            </a:pPr>
            <a:r>
              <a:rPr sz="3000" dirty="0">
                <a:latin typeface="Calibri"/>
                <a:cs typeface="Calibri"/>
              </a:rPr>
              <a:t>H</a:t>
            </a:r>
            <a:r>
              <a:rPr sz="3000" spc="-5" dirty="0">
                <a:latin typeface="Calibri"/>
                <a:cs typeface="Calibri"/>
              </a:rPr>
              <a:t>ow</a:t>
            </a:r>
            <a:r>
              <a:rPr lang="en-US" sz="3000" spc="-5" dirty="0">
                <a:latin typeface="Calibri"/>
                <a:cs typeface="Calibri"/>
              </a:rPr>
              <a:t> </a:t>
            </a:r>
            <a:r>
              <a:rPr sz="3000" spc="-25" dirty="0">
                <a:latin typeface="Calibri"/>
                <a:cs typeface="Calibri"/>
              </a:rPr>
              <a:t>c</a:t>
            </a:r>
            <a:r>
              <a:rPr sz="3000" dirty="0">
                <a:latin typeface="Calibri"/>
                <a:cs typeface="Calibri"/>
              </a:rPr>
              <a:t>a</a:t>
            </a:r>
            <a:r>
              <a:rPr sz="3000" spc="-5" dirty="0">
                <a:latin typeface="Calibri"/>
                <a:cs typeface="Calibri"/>
              </a:rPr>
              <a:t>n</a:t>
            </a:r>
            <a:r>
              <a:rPr sz="3000" dirty="0">
                <a:latin typeface="Calibri"/>
                <a:cs typeface="Calibri"/>
              </a:rPr>
              <a:t>	</a:t>
            </a:r>
            <a:r>
              <a:rPr sz="3000" spc="-35" dirty="0">
                <a:latin typeface="Calibri"/>
                <a:cs typeface="Calibri"/>
              </a:rPr>
              <a:t>w</a:t>
            </a:r>
            <a:r>
              <a:rPr sz="3000" dirty="0">
                <a:latin typeface="Calibri"/>
                <a:cs typeface="Calibri"/>
              </a:rPr>
              <a:t>e	</a:t>
            </a:r>
            <a:r>
              <a:rPr sz="3000" b="1" spc="-20" dirty="0">
                <a:latin typeface="Calibri"/>
                <a:cs typeface="Calibri"/>
              </a:rPr>
              <a:t>m</a:t>
            </a:r>
            <a:r>
              <a:rPr sz="3000" b="1" spc="-15" dirty="0">
                <a:latin typeface="Calibri"/>
                <a:cs typeface="Calibri"/>
              </a:rPr>
              <a:t>a</a:t>
            </a:r>
            <a:r>
              <a:rPr sz="3000" b="1" spc="-100" dirty="0">
                <a:latin typeface="Calibri"/>
                <a:cs typeface="Calibri"/>
              </a:rPr>
              <a:t>k</a:t>
            </a:r>
            <a:r>
              <a:rPr sz="3000" b="1" spc="-5" dirty="0">
                <a:latin typeface="Calibri"/>
                <a:cs typeface="Calibri"/>
              </a:rPr>
              <a:t>e</a:t>
            </a:r>
            <a:r>
              <a:rPr sz="3000" b="1" dirty="0">
                <a:latin typeface="Calibri"/>
                <a:cs typeface="Calibri"/>
              </a:rPr>
              <a:t>	s</a:t>
            </a:r>
            <a:r>
              <a:rPr sz="3000" b="1" spc="-5" dirty="0">
                <a:latin typeface="Calibri"/>
                <a:cs typeface="Calibri"/>
              </a:rPr>
              <a:t>o</a:t>
            </a:r>
            <a:r>
              <a:rPr sz="3000" b="1" dirty="0">
                <a:latin typeface="Calibri"/>
                <a:cs typeface="Calibri"/>
              </a:rPr>
              <a:t>f</a:t>
            </a:r>
            <a:r>
              <a:rPr sz="3000" b="1" spc="-10" dirty="0">
                <a:latin typeface="Calibri"/>
                <a:cs typeface="Calibri"/>
              </a:rPr>
              <a:t>t</a:t>
            </a:r>
            <a:r>
              <a:rPr sz="3000" b="1" spc="-35" dirty="0">
                <a:latin typeface="Calibri"/>
                <a:cs typeface="Calibri"/>
              </a:rPr>
              <a:t>w</a:t>
            </a:r>
            <a:r>
              <a:rPr sz="3000" b="1" dirty="0">
                <a:latin typeface="Calibri"/>
                <a:cs typeface="Calibri"/>
              </a:rPr>
              <a:t>a</a:t>
            </a:r>
            <a:r>
              <a:rPr sz="3000" b="1" spc="-40" dirty="0">
                <a:latin typeface="Calibri"/>
                <a:cs typeface="Calibri"/>
              </a:rPr>
              <a:t>r</a:t>
            </a:r>
            <a:r>
              <a:rPr sz="3000" b="1" spc="-5" dirty="0">
                <a:latin typeface="Calibri"/>
                <a:cs typeface="Calibri"/>
              </a:rPr>
              <a:t>e</a:t>
            </a:r>
            <a:r>
              <a:rPr sz="3000" b="1" dirty="0">
                <a:latin typeface="Calibri"/>
                <a:cs typeface="Calibri"/>
              </a:rPr>
              <a:t>	a</a:t>
            </a:r>
            <a:r>
              <a:rPr sz="3000" b="1" spc="-5" dirty="0">
                <a:latin typeface="Calibri"/>
                <a:cs typeface="Calibri"/>
              </a:rPr>
              <a:t>n</a:t>
            </a:r>
            <a:r>
              <a:rPr sz="3000" b="1" dirty="0">
                <a:latin typeface="Calibri"/>
                <a:cs typeface="Calibri"/>
              </a:rPr>
              <a:t>d	</a:t>
            </a:r>
            <a:r>
              <a:rPr sz="3000" b="1" spc="-20" dirty="0">
                <a:latin typeface="Calibri"/>
                <a:cs typeface="Calibri"/>
              </a:rPr>
              <a:t>m</a:t>
            </a:r>
            <a:r>
              <a:rPr sz="3000" b="1" dirty="0">
                <a:latin typeface="Calibri"/>
                <a:cs typeface="Calibri"/>
              </a:rPr>
              <a:t>a</a:t>
            </a:r>
            <a:r>
              <a:rPr sz="3000" b="1" spc="-10" dirty="0">
                <a:latin typeface="Calibri"/>
                <a:cs typeface="Calibri"/>
              </a:rPr>
              <a:t>c</a:t>
            </a:r>
            <a:r>
              <a:rPr sz="3000" b="1" dirty="0">
                <a:latin typeface="Calibri"/>
                <a:cs typeface="Calibri"/>
              </a:rPr>
              <a:t>hi</a:t>
            </a:r>
            <a:r>
              <a:rPr sz="3000" b="1" spc="-5" dirty="0">
                <a:latin typeface="Calibri"/>
                <a:cs typeface="Calibri"/>
              </a:rPr>
              <a:t>ne</a:t>
            </a:r>
            <a:r>
              <a:rPr sz="3000" b="1" dirty="0">
                <a:latin typeface="Calibri"/>
                <a:cs typeface="Calibri"/>
              </a:rPr>
              <a:t>s	</a:t>
            </a:r>
            <a:r>
              <a:rPr sz="3000" dirty="0">
                <a:latin typeface="Calibri"/>
                <a:cs typeface="Calibri"/>
              </a:rPr>
              <a:t>m</a:t>
            </a:r>
            <a:r>
              <a:rPr sz="3000" spc="-5" dirty="0">
                <a:latin typeface="Calibri"/>
                <a:cs typeface="Calibri"/>
              </a:rPr>
              <a:t>o</a:t>
            </a:r>
            <a:r>
              <a:rPr sz="3000" spc="-40" dirty="0">
                <a:latin typeface="Calibri"/>
                <a:cs typeface="Calibri"/>
              </a:rPr>
              <a:t>r</a:t>
            </a:r>
            <a:r>
              <a:rPr sz="3000" dirty="0">
                <a:latin typeface="Calibri"/>
                <a:cs typeface="Calibri"/>
              </a:rPr>
              <a:t>e</a:t>
            </a:r>
          </a:p>
          <a:p>
            <a:pPr marL="478790">
              <a:lnSpc>
                <a:spcPts val="3420"/>
              </a:lnSpc>
            </a:pPr>
            <a:r>
              <a:rPr sz="3000" b="1" spc="-10" dirty="0">
                <a:latin typeface="Calibri"/>
                <a:cs typeface="Calibri"/>
              </a:rPr>
              <a:t>powerful</a:t>
            </a:r>
            <a:r>
              <a:rPr sz="3000" spc="-10" dirty="0">
                <a:latin typeface="Calibri"/>
                <a:cs typeface="Calibri"/>
              </a:rPr>
              <a:t>, </a:t>
            </a:r>
            <a:r>
              <a:rPr sz="3000" b="1" spc="-5" dirty="0">
                <a:latin typeface="Calibri"/>
                <a:cs typeface="Calibri"/>
              </a:rPr>
              <a:t>adaptive</a:t>
            </a:r>
            <a:r>
              <a:rPr sz="3000" spc="-5" dirty="0">
                <a:latin typeface="Calibri"/>
                <a:cs typeface="Calibri"/>
              </a:rPr>
              <a:t>, </a:t>
            </a:r>
            <a:r>
              <a:rPr sz="3000" dirty="0">
                <a:latin typeface="Calibri"/>
                <a:cs typeface="Calibri"/>
              </a:rPr>
              <a:t>and </a:t>
            </a:r>
            <a:r>
              <a:rPr sz="3000" spc="-5" dirty="0">
                <a:latin typeface="Calibri"/>
                <a:cs typeface="Calibri"/>
              </a:rPr>
              <a:t>easier </a:t>
            </a:r>
            <a:r>
              <a:rPr sz="3000" spc="-15" dirty="0">
                <a:latin typeface="Calibri"/>
                <a:cs typeface="Calibri"/>
              </a:rPr>
              <a:t>to</a:t>
            </a:r>
            <a:r>
              <a:rPr sz="3000" spc="-55" dirty="0">
                <a:latin typeface="Calibri"/>
                <a:cs typeface="Calibri"/>
              </a:rPr>
              <a:t> </a:t>
            </a:r>
            <a:r>
              <a:rPr sz="3000" spc="-5" dirty="0">
                <a:latin typeface="Calibri"/>
                <a:cs typeface="Calibri"/>
              </a:rPr>
              <a:t>use?</a:t>
            </a:r>
            <a:endParaRPr sz="3000" dirty="0">
              <a:latin typeface="Calibri"/>
              <a:cs typeface="Calibri"/>
            </a:endParaRPr>
          </a:p>
          <a:p>
            <a:pPr marL="478790">
              <a:spcBef>
                <a:spcPts val="360"/>
              </a:spcBef>
            </a:pPr>
            <a:r>
              <a:rPr sz="3000" spc="-10" dirty="0">
                <a:latin typeface="Calibri"/>
                <a:cs typeface="Calibri"/>
              </a:rPr>
              <a:t>Examples:</a:t>
            </a:r>
            <a:endParaRPr sz="3000" dirty="0">
              <a:latin typeface="Calibri"/>
              <a:cs typeface="Calibri"/>
            </a:endParaRPr>
          </a:p>
          <a:p>
            <a:pPr marL="1335405" indent="-457200">
              <a:spcBef>
                <a:spcPts val="640"/>
              </a:spcBef>
              <a:buFont typeface="Wingdings" panose="05000000000000000000" pitchFamily="2" charset="2"/>
              <a:buChar char="§"/>
            </a:pPr>
            <a:r>
              <a:rPr sz="2600" b="1" spc="-10" dirty="0">
                <a:latin typeface="Calibri"/>
                <a:cs typeface="Calibri"/>
              </a:rPr>
              <a:t>Speech</a:t>
            </a:r>
            <a:r>
              <a:rPr sz="2600" b="1" spc="10" dirty="0">
                <a:latin typeface="Calibri"/>
                <a:cs typeface="Calibri"/>
              </a:rPr>
              <a:t> </a:t>
            </a:r>
            <a:r>
              <a:rPr sz="2600" b="1" spc="-15" dirty="0">
                <a:latin typeface="Calibri"/>
                <a:cs typeface="Calibri"/>
              </a:rPr>
              <a:t>recognition</a:t>
            </a:r>
            <a:endParaRPr sz="2600" dirty="0">
              <a:latin typeface="Calibri"/>
              <a:cs typeface="Calibri"/>
            </a:endParaRPr>
          </a:p>
          <a:p>
            <a:pPr marL="1335405" marR="1993900" indent="-4572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sz="2600" b="1" spc="-25" dirty="0">
                <a:latin typeface="Calibri"/>
                <a:cs typeface="Calibri"/>
              </a:rPr>
              <a:t>Natural </a:t>
            </a:r>
            <a:r>
              <a:rPr sz="2600" b="1" spc="-15" dirty="0">
                <a:latin typeface="Calibri"/>
                <a:cs typeface="Calibri"/>
              </a:rPr>
              <a:t>language understanding</a:t>
            </a:r>
            <a:endParaRPr lang="en-US" sz="2600" b="1" spc="-15" dirty="0">
              <a:latin typeface="Calibri"/>
              <a:cs typeface="Calibri"/>
            </a:endParaRPr>
          </a:p>
          <a:p>
            <a:pPr marL="1335405" marR="1993900" indent="-4572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sz="2600" b="1" spc="-15" dirty="0">
                <a:latin typeface="Calibri"/>
                <a:cs typeface="Calibri"/>
              </a:rPr>
              <a:t>Computer </a:t>
            </a:r>
            <a:r>
              <a:rPr sz="2600" b="1" dirty="0">
                <a:latin typeface="Calibri"/>
                <a:cs typeface="Calibri"/>
              </a:rPr>
              <a:t>vision </a:t>
            </a:r>
            <a:r>
              <a:rPr sz="2600" b="1" spc="-10" dirty="0">
                <a:latin typeface="Calibri"/>
                <a:cs typeface="Calibri"/>
              </a:rPr>
              <a:t>and </a:t>
            </a:r>
            <a:r>
              <a:rPr sz="2600" b="1" spc="-15" dirty="0">
                <a:latin typeface="Calibri"/>
                <a:cs typeface="Calibri"/>
              </a:rPr>
              <a:t>image understanding </a:t>
            </a:r>
            <a:endParaRPr lang="en-US" sz="2600" b="1" spc="-15" dirty="0">
              <a:latin typeface="Calibri"/>
              <a:cs typeface="Calibri"/>
            </a:endParaRPr>
          </a:p>
          <a:p>
            <a:pPr marL="1335405" marR="1993900" indent="-4572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sz="2600" b="1" spc="-15" dirty="0">
                <a:latin typeface="Calibri"/>
                <a:cs typeface="Calibri"/>
              </a:rPr>
              <a:t> Intelligent </a:t>
            </a:r>
            <a:r>
              <a:rPr sz="2600" b="1" spc="-10" dirty="0">
                <a:latin typeface="Calibri"/>
                <a:cs typeface="Calibri"/>
              </a:rPr>
              <a:t>user</a:t>
            </a:r>
            <a:r>
              <a:rPr sz="2600" b="1" dirty="0">
                <a:latin typeface="Calibri"/>
                <a:cs typeface="Calibri"/>
              </a:rPr>
              <a:t> </a:t>
            </a:r>
            <a:r>
              <a:rPr sz="2600" b="1" spc="-20" dirty="0">
                <a:latin typeface="Calibri"/>
                <a:cs typeface="Calibri"/>
              </a:rPr>
              <a:t>interfaces</a:t>
            </a:r>
            <a:endParaRPr sz="2600" dirty="0">
              <a:latin typeface="Calibri"/>
              <a:cs typeface="Calibri"/>
            </a:endParaRPr>
          </a:p>
          <a:p>
            <a:pPr marL="1335405" indent="-457200">
              <a:spcBef>
                <a:spcPts val="620"/>
              </a:spcBef>
              <a:buFont typeface="Wingdings" panose="05000000000000000000" pitchFamily="2" charset="2"/>
              <a:buChar char="§"/>
            </a:pPr>
            <a:r>
              <a:rPr sz="2600" b="1" spc="-25" dirty="0">
                <a:latin typeface="Calibri"/>
                <a:cs typeface="Calibri"/>
              </a:rPr>
              <a:t>Data</a:t>
            </a:r>
            <a:r>
              <a:rPr sz="2600" b="1" spc="-50" dirty="0">
                <a:latin typeface="Calibri"/>
                <a:cs typeface="Calibri"/>
              </a:rPr>
              <a:t> </a:t>
            </a:r>
            <a:r>
              <a:rPr sz="2600" b="1" spc="-5" dirty="0">
                <a:latin typeface="Calibri"/>
                <a:cs typeface="Calibri"/>
              </a:rPr>
              <a:t>mining</a:t>
            </a:r>
            <a:endParaRPr sz="2600" dirty="0">
              <a:latin typeface="Calibri"/>
              <a:cs typeface="Calibri"/>
            </a:endParaRPr>
          </a:p>
          <a:p>
            <a:pPr marL="1335405" marR="2821305" indent="-4572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sz="2600" b="1" spc="-5" dirty="0">
                <a:latin typeface="Calibri"/>
                <a:cs typeface="Calibri"/>
              </a:rPr>
              <a:t>Mobile </a:t>
            </a:r>
            <a:r>
              <a:rPr sz="2600" b="1" spc="-10" dirty="0">
                <a:latin typeface="Calibri"/>
                <a:cs typeface="Calibri"/>
              </a:rPr>
              <a:t>robots, Softbots, </a:t>
            </a:r>
            <a:r>
              <a:rPr sz="2600" b="1" spc="-5" dirty="0">
                <a:latin typeface="Calibri"/>
                <a:cs typeface="Calibri"/>
              </a:rPr>
              <a:t>Humanoids  </a:t>
            </a:r>
            <a:r>
              <a:rPr sz="2600" b="1" spc="-15" dirty="0">
                <a:latin typeface="Calibri"/>
                <a:cs typeface="Calibri"/>
              </a:rPr>
              <a:t>Medical </a:t>
            </a:r>
            <a:r>
              <a:rPr sz="2600" b="1" spc="-20" dirty="0">
                <a:latin typeface="Calibri"/>
                <a:cs typeface="Calibri"/>
              </a:rPr>
              <a:t>expert</a:t>
            </a:r>
            <a:r>
              <a:rPr sz="2600" b="1" spc="90" dirty="0">
                <a:latin typeface="Calibri"/>
                <a:cs typeface="Calibri"/>
              </a:rPr>
              <a:t> </a:t>
            </a:r>
            <a:r>
              <a:rPr sz="2600" b="1" spc="-25" dirty="0">
                <a:latin typeface="Calibri"/>
                <a:cs typeface="Calibri"/>
              </a:rPr>
              <a:t>systems…</a:t>
            </a:r>
            <a:endParaRPr sz="2600" dirty="0">
              <a:latin typeface="Calibri"/>
              <a:cs typeface="Calibri"/>
            </a:endParaRPr>
          </a:p>
          <a:p>
            <a:pPr>
              <a:spcBef>
                <a:spcPts val="5"/>
              </a:spcBef>
            </a:pPr>
            <a:endParaRPr sz="2750" dirty="0">
              <a:latin typeface="Times New Roman"/>
              <a:cs typeface="Times New Roman"/>
            </a:endParaRPr>
          </a:p>
          <a:p>
            <a:pPr marR="235585" algn="r">
              <a:spcBef>
                <a:spcPts val="5"/>
              </a:spcBef>
            </a:pPr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9</a:t>
            </a:r>
            <a:endParaRPr sz="2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480801" y="7315201"/>
            <a:ext cx="28003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2000" dirty="0">
                <a:solidFill>
                  <a:srgbClr val="888888"/>
                </a:solidFill>
                <a:latin typeface="Times New Roman"/>
                <a:cs typeface="Times New Roman"/>
              </a:rPr>
              <a:t>1</a:t>
            </a:r>
            <a:r>
              <a:rPr sz="2000" spc="-5" dirty="0">
                <a:solidFill>
                  <a:srgbClr val="888888"/>
                </a:solidFill>
                <a:latin typeface="Times New Roman"/>
                <a:cs typeface="Times New Roman"/>
              </a:rPr>
              <a:t>0</a:t>
            </a:r>
            <a:endParaRPr sz="2000" dirty="0">
              <a:latin typeface="Times New Roman"/>
              <a:cs typeface="Times New Roman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9AAE94D-8266-B444-B094-7C0CECC49B45}"/>
              </a:ext>
            </a:extLst>
          </p:cNvPr>
          <p:cNvGrpSpPr/>
          <p:nvPr/>
        </p:nvGrpSpPr>
        <p:grpSpPr>
          <a:xfrm>
            <a:off x="2336800" y="1143001"/>
            <a:ext cx="8071484" cy="4932681"/>
            <a:chOff x="993139" y="1946655"/>
            <a:chExt cx="8071484" cy="4932681"/>
          </a:xfrm>
        </p:grpSpPr>
        <p:sp>
          <p:nvSpPr>
            <p:cNvPr id="3" name="object 3"/>
            <p:cNvSpPr/>
            <p:nvPr/>
          </p:nvSpPr>
          <p:spPr>
            <a:xfrm>
              <a:off x="2389632" y="3715511"/>
              <a:ext cx="5708904" cy="316382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 txBox="1"/>
            <p:nvPr/>
          </p:nvSpPr>
          <p:spPr>
            <a:xfrm>
              <a:off x="4321555" y="6257544"/>
              <a:ext cx="1134110" cy="36933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2700"/>
              <a:r>
                <a:rPr sz="2400" b="1" spc="-5" dirty="0">
                  <a:latin typeface="Comic Sans MS"/>
                  <a:cs typeface="Comic Sans MS"/>
                </a:rPr>
                <a:t>Hu</a:t>
              </a:r>
              <a:r>
                <a:rPr sz="2400" b="1" dirty="0">
                  <a:latin typeface="Comic Sans MS"/>
                  <a:cs typeface="Comic Sans MS"/>
                </a:rPr>
                <a:t>ma</a:t>
              </a:r>
              <a:r>
                <a:rPr sz="2400" b="1" spc="-10" dirty="0">
                  <a:latin typeface="Comic Sans MS"/>
                  <a:cs typeface="Comic Sans MS"/>
                </a:rPr>
                <a:t>n</a:t>
              </a:r>
              <a:r>
                <a:rPr sz="2400" b="1" dirty="0">
                  <a:latin typeface="Comic Sans MS"/>
                  <a:cs typeface="Comic Sans MS"/>
                </a:rPr>
                <a:t>s</a:t>
              </a:r>
              <a:endParaRPr sz="2400">
                <a:latin typeface="Comic Sans MS"/>
                <a:cs typeface="Comic Sans MS"/>
              </a:endParaRPr>
            </a:p>
          </p:txBody>
        </p:sp>
        <p:sp>
          <p:nvSpPr>
            <p:cNvPr id="5" name="object 5"/>
            <p:cNvSpPr txBox="1"/>
            <p:nvPr/>
          </p:nvSpPr>
          <p:spPr>
            <a:xfrm>
              <a:off x="993139" y="1946655"/>
              <a:ext cx="8071484" cy="2951480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356870" marR="5080" indent="-344170" algn="just">
                <a:buClr>
                  <a:srgbClr val="3333CC"/>
                </a:buClr>
                <a:buFont typeface="Wingdings"/>
                <a:buChar char=""/>
                <a:tabLst>
                  <a:tab pos="357505" algn="l"/>
                </a:tabLst>
              </a:pPr>
              <a:r>
                <a:rPr sz="3200" spc="-5" dirty="0">
                  <a:latin typeface="Calibri"/>
                  <a:cs typeface="Calibri"/>
                </a:rPr>
                <a:t>AI </a:t>
              </a:r>
              <a:r>
                <a:rPr sz="3200" dirty="0">
                  <a:latin typeface="Calibri"/>
                  <a:cs typeface="Calibri"/>
                </a:rPr>
                <a:t>is </a:t>
              </a:r>
              <a:r>
                <a:rPr sz="3200" spc="-5" dirty="0">
                  <a:latin typeface="Calibri"/>
                  <a:cs typeface="Calibri"/>
                </a:rPr>
                <a:t>the </a:t>
              </a:r>
              <a:r>
                <a:rPr sz="3200" spc="-20" dirty="0">
                  <a:latin typeface="Calibri"/>
                  <a:cs typeface="Calibri"/>
                </a:rPr>
                <a:t>attempt </a:t>
              </a:r>
              <a:r>
                <a:rPr sz="3200" spc="-30" dirty="0">
                  <a:latin typeface="Calibri"/>
                  <a:cs typeface="Calibri"/>
                </a:rPr>
                <a:t>for </a:t>
              </a:r>
              <a:r>
                <a:rPr sz="3200" spc="-5" dirty="0">
                  <a:latin typeface="Calibri"/>
                  <a:cs typeface="Calibri"/>
                </a:rPr>
                <a:t>the </a:t>
              </a:r>
              <a:r>
                <a:rPr sz="3200" spc="-10" dirty="0">
                  <a:latin typeface="Calibri"/>
                  <a:cs typeface="Calibri"/>
                </a:rPr>
                <a:t>reproduction </a:t>
              </a:r>
              <a:r>
                <a:rPr sz="3200" spc="-5" dirty="0">
                  <a:latin typeface="Calibri"/>
                  <a:cs typeface="Calibri"/>
                </a:rPr>
                <a:t>of  </a:t>
              </a:r>
              <a:r>
                <a:rPr sz="3200" b="1" spc="-10" dirty="0">
                  <a:solidFill>
                    <a:srgbClr val="993300"/>
                  </a:solidFill>
                  <a:latin typeface="Calibri"/>
                  <a:cs typeface="Calibri"/>
                </a:rPr>
                <a:t>human </a:t>
              </a:r>
              <a:r>
                <a:rPr sz="3200" b="1" spc="-15" dirty="0">
                  <a:solidFill>
                    <a:srgbClr val="993300"/>
                  </a:solidFill>
                  <a:latin typeface="Calibri"/>
                  <a:cs typeface="Calibri"/>
                </a:rPr>
                <a:t>reasoning </a:t>
              </a:r>
              <a:r>
                <a:rPr sz="3200" spc="-5" dirty="0">
                  <a:latin typeface="Calibri"/>
                  <a:cs typeface="Calibri"/>
                </a:rPr>
                <a:t>and </a:t>
              </a:r>
              <a:r>
                <a:rPr sz="3200" b="1" spc="-15" dirty="0">
                  <a:solidFill>
                    <a:srgbClr val="993300"/>
                  </a:solidFill>
                  <a:latin typeface="Calibri"/>
                  <a:cs typeface="Calibri"/>
                </a:rPr>
                <a:t>intelligent </a:t>
              </a:r>
              <a:r>
                <a:rPr sz="3200" b="1" spc="-10" dirty="0">
                  <a:solidFill>
                    <a:srgbClr val="993300"/>
                  </a:solidFill>
                  <a:latin typeface="Calibri"/>
                  <a:cs typeface="Calibri"/>
                </a:rPr>
                <a:t>behavior </a:t>
              </a:r>
              <a:r>
                <a:rPr sz="3200" spc="-15" dirty="0">
                  <a:latin typeface="Calibri"/>
                  <a:cs typeface="Calibri"/>
                </a:rPr>
                <a:t>by </a:t>
              </a:r>
              <a:r>
                <a:rPr sz="3200" spc="690" dirty="0">
                  <a:latin typeface="Calibri"/>
                  <a:cs typeface="Calibri"/>
                </a:rPr>
                <a:t> </a:t>
              </a:r>
              <a:r>
                <a:rPr sz="3200" spc="-15" dirty="0">
                  <a:latin typeface="Calibri"/>
                  <a:cs typeface="Calibri"/>
                </a:rPr>
                <a:t>computational</a:t>
              </a:r>
              <a:r>
                <a:rPr sz="3200" spc="15" dirty="0">
                  <a:latin typeface="Calibri"/>
                  <a:cs typeface="Calibri"/>
                </a:rPr>
                <a:t> </a:t>
              </a:r>
              <a:r>
                <a:rPr sz="3200" spc="-10" dirty="0">
                  <a:latin typeface="Calibri"/>
                  <a:cs typeface="Calibri"/>
                </a:rPr>
                <a:t>methods</a:t>
              </a:r>
              <a:endParaRPr sz="3200" dirty="0">
                <a:latin typeface="Calibri"/>
                <a:cs typeface="Calibri"/>
              </a:endParaRPr>
            </a:p>
            <a:p>
              <a:pPr marL="1874520" marR="4871720" indent="-207645">
                <a:spcBef>
                  <a:spcPts val="3030"/>
                </a:spcBef>
              </a:pPr>
              <a:r>
                <a:rPr sz="2400" b="1" dirty="0">
                  <a:latin typeface="Comic Sans MS"/>
                  <a:cs typeface="Comic Sans MS"/>
                </a:rPr>
                <a:t>I</a:t>
              </a:r>
              <a:r>
                <a:rPr sz="2400" b="1" spc="-15" dirty="0">
                  <a:latin typeface="Comic Sans MS"/>
                  <a:cs typeface="Comic Sans MS"/>
                </a:rPr>
                <a:t>n</a:t>
              </a:r>
              <a:r>
                <a:rPr sz="2400" b="1" spc="-5" dirty="0">
                  <a:latin typeface="Comic Sans MS"/>
                  <a:cs typeface="Comic Sans MS"/>
                </a:rPr>
                <a:t>te</a:t>
              </a:r>
              <a:r>
                <a:rPr sz="2400" b="1" spc="-10" dirty="0">
                  <a:latin typeface="Comic Sans MS"/>
                  <a:cs typeface="Comic Sans MS"/>
                </a:rPr>
                <a:t>ll</a:t>
              </a:r>
              <a:r>
                <a:rPr sz="2400" b="1" spc="-5" dirty="0">
                  <a:latin typeface="Comic Sans MS"/>
                  <a:cs typeface="Comic Sans MS"/>
                </a:rPr>
                <a:t>i</a:t>
              </a:r>
              <a:r>
                <a:rPr sz="2400" b="1" spc="-10" dirty="0">
                  <a:latin typeface="Comic Sans MS"/>
                  <a:cs typeface="Comic Sans MS"/>
                </a:rPr>
                <a:t>g</a:t>
              </a:r>
              <a:r>
                <a:rPr sz="2400" b="1" spc="-5" dirty="0">
                  <a:latin typeface="Comic Sans MS"/>
                  <a:cs typeface="Comic Sans MS"/>
                </a:rPr>
                <a:t>e</a:t>
              </a:r>
              <a:r>
                <a:rPr sz="2400" b="1" spc="-10" dirty="0">
                  <a:latin typeface="Comic Sans MS"/>
                  <a:cs typeface="Comic Sans MS"/>
                </a:rPr>
                <a:t>n</a:t>
              </a:r>
              <a:r>
                <a:rPr sz="2400" b="1" spc="-5" dirty="0">
                  <a:latin typeface="Comic Sans MS"/>
                  <a:cs typeface="Comic Sans MS"/>
                </a:rPr>
                <a:t>t  </a:t>
              </a:r>
              <a:r>
                <a:rPr sz="2400" b="1" dirty="0">
                  <a:latin typeface="Comic Sans MS"/>
                  <a:cs typeface="Comic Sans MS"/>
                </a:rPr>
                <a:t>behavior</a:t>
              </a:r>
              <a:endParaRPr sz="2400" dirty="0">
                <a:latin typeface="Comic Sans MS"/>
                <a:cs typeface="Comic Sans MS"/>
              </a:endParaRPr>
            </a:p>
            <a:p>
              <a:pPr marL="5318760">
                <a:spcBef>
                  <a:spcPts val="45"/>
                </a:spcBef>
              </a:pPr>
              <a:r>
                <a:rPr sz="2400" b="1" spc="-5" dirty="0">
                  <a:latin typeface="Comic Sans MS"/>
                  <a:cs typeface="Comic Sans MS"/>
                </a:rPr>
                <a:t>Computer</a:t>
              </a:r>
              <a:endParaRPr sz="2400" dirty="0">
                <a:latin typeface="Comic Sans MS"/>
                <a:cs typeface="Comic Sans MS"/>
              </a:endParaRPr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235023" y="215956"/>
            <a:ext cx="7463663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pc="-10" dirty="0"/>
              <a:t>What </a:t>
            </a:r>
            <a:r>
              <a:rPr spc="-5" dirty="0"/>
              <a:t>is </a:t>
            </a:r>
            <a:r>
              <a:rPr dirty="0"/>
              <a:t>AI? A </a:t>
            </a:r>
            <a:r>
              <a:rPr spc="-5" dirty="0"/>
              <a:t>simple</a:t>
            </a:r>
            <a:r>
              <a:rPr spc="-80" dirty="0"/>
              <a:t> </a:t>
            </a:r>
            <a:r>
              <a:rPr spc="-5" dirty="0"/>
              <a:t>Definition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</TotalTime>
  <Words>2458</Words>
  <Application>Microsoft Office PowerPoint</Application>
  <PresentationFormat>Custom</PresentationFormat>
  <Paragraphs>305</Paragraphs>
  <Slides>52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4" baseType="lpstr">
      <vt:lpstr>Aptos</vt:lpstr>
      <vt:lpstr>Arial</vt:lpstr>
      <vt:lpstr>Calibri</vt:lpstr>
      <vt:lpstr>Cambria</vt:lpstr>
      <vt:lpstr>Comic Sans MS</vt:lpstr>
      <vt:lpstr>Gill Sans MT</vt:lpstr>
      <vt:lpstr>Google Sans</vt:lpstr>
      <vt:lpstr>Symbol</vt:lpstr>
      <vt:lpstr>Tahoma</vt:lpstr>
      <vt:lpstr>Times New Roman</vt:lpstr>
      <vt:lpstr>Wingdings</vt:lpstr>
      <vt:lpstr>Office Theme</vt:lpstr>
      <vt:lpstr>Artificial Intelligence</vt:lpstr>
      <vt:lpstr>Text Book</vt:lpstr>
      <vt:lpstr>What is AI?? Artificial + Intelligence</vt:lpstr>
      <vt:lpstr>What is Intelligence?</vt:lpstr>
      <vt:lpstr>What’s involved in Intelligence?</vt:lpstr>
      <vt:lpstr>What’s involved in Intelligence?</vt:lpstr>
      <vt:lpstr>Artificial Intelligence as Science</vt:lpstr>
      <vt:lpstr>Artificial Intelligence as Engineering</vt:lpstr>
      <vt:lpstr>What is AI? A simple Definition</vt:lpstr>
      <vt:lpstr>What is AI?</vt:lpstr>
      <vt:lpstr>Act like humans  Think like humans</vt:lpstr>
      <vt:lpstr>AI definition 01: Act Like Humans</vt:lpstr>
      <vt:lpstr>Eliza – A partial success…</vt:lpstr>
      <vt:lpstr>An Application of the Turing Test</vt:lpstr>
      <vt:lpstr>The Turing Test</vt:lpstr>
      <vt:lpstr>What’s wrong with the Turing test?</vt:lpstr>
      <vt:lpstr>A better Turing test?</vt:lpstr>
      <vt:lpstr>A better Turing test?</vt:lpstr>
      <vt:lpstr>A better Turing test?</vt:lpstr>
      <vt:lpstr>Act like humans  Think like humans</vt:lpstr>
      <vt:lpstr>Act like humans  Think like humans</vt:lpstr>
      <vt:lpstr>Act like humans  Think like humans</vt:lpstr>
      <vt:lpstr>AI definition 03: Thinking rationally</vt:lpstr>
      <vt:lpstr>AI definition 04: Acting rationally</vt:lpstr>
      <vt:lpstr>History of AI</vt:lpstr>
      <vt:lpstr>History of AI</vt:lpstr>
      <vt:lpstr>Deep learning</vt:lpstr>
      <vt:lpstr>Can Machines Act/Think Intelligently?</vt:lpstr>
      <vt:lpstr>Success Stories AI Systems</vt:lpstr>
      <vt:lpstr>Self-driving cars</vt:lpstr>
      <vt:lpstr>Speech and natural language</vt:lpstr>
      <vt:lpstr>Vision</vt:lpstr>
      <vt:lpstr>Healthcare</vt:lpstr>
      <vt:lpstr>Poverty mapping</vt:lpstr>
      <vt:lpstr>Games</vt:lpstr>
      <vt:lpstr>Mathematics</vt:lpstr>
      <vt:lpstr>Logistics, scheduling, planning</vt:lpstr>
      <vt:lpstr>Robotics</vt:lpstr>
      <vt:lpstr>What AI systems can/can’t do yet?</vt:lpstr>
      <vt:lpstr>What AI systems can/can’t do yet?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Sudoku</vt:lpstr>
      <vt:lpstr>PowerPoint Presentation</vt:lpstr>
      <vt:lpstr>PowerPoint Presentation</vt:lpstr>
      <vt:lpstr>PowerPoint Presentation</vt:lpstr>
      <vt:lpstr>PowerPoint Presentation</vt:lpstr>
      <vt:lpstr>Course plan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cp:lastModifiedBy>Muhammad Ahmad Nawaz Lecturer FCSE</cp:lastModifiedBy>
  <cp:revision>1</cp:revision>
  <dcterms:created xsi:type="dcterms:W3CDTF">2024-02-01T10:23:58Z</dcterms:created>
  <dcterms:modified xsi:type="dcterms:W3CDTF">2025-09-08T09:30:49Z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2016-01-22T00:00:00Z</vt:filetime>
  </property>
  <property fmtid="{D5CDD505-2E9C-101B-9397-08002B2CF9AE}" pid="3" name="LastSaved">
    <vt:filetime>2024-02-01T00:00:00Z</vt:filetime>
  </property>
</Properties>
</file>